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6858000" cy="9144000" type="screen4x3"/>
  <p:notesSz cx="6877050" cy="1000125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9966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040" y="237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72"/>
            <a:ext cx="5829300" cy="196003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10AD7-54CC-4919-B13B-2E6A8822A40A}" type="datetimeFigureOut">
              <a:rPr lang="ko-KR" altLang="en-US" smtClean="0"/>
              <a:pPr/>
              <a:t>2013-02-04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6B088-D068-4D49-B39B-5378496E49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10AD7-54CC-4919-B13B-2E6A8822A40A}" type="datetimeFigureOut">
              <a:rPr lang="ko-KR" altLang="en-US" smtClean="0"/>
              <a:pPr/>
              <a:t>2013-02-04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6B088-D068-4D49-B39B-5378496E49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22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10AD7-54CC-4919-B13B-2E6A8822A40A}" type="datetimeFigureOut">
              <a:rPr lang="ko-KR" altLang="en-US" smtClean="0"/>
              <a:pPr/>
              <a:t>2013-02-04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6B088-D068-4D49-B39B-5378496E49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257177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2628902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10AD7-54CC-4919-B13B-2E6A8822A40A}" type="datetimeFigureOut">
              <a:rPr lang="ko-KR" altLang="en-US" smtClean="0"/>
              <a:pPr/>
              <a:t>2013-02-04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6B088-D068-4D49-B39B-5378496E49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2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2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72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72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10AD7-54CC-4919-B13B-2E6A8822A40A}" type="datetimeFigureOut">
              <a:rPr lang="ko-KR" altLang="en-US" smtClean="0"/>
              <a:pPr/>
              <a:t>2013-02-04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6B088-D068-4D49-B39B-5378496E49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10AD7-54CC-4919-B13B-2E6A8822A40A}" type="datetimeFigureOut">
              <a:rPr lang="ko-KR" altLang="en-US" smtClean="0"/>
              <a:pPr/>
              <a:t>2013-02-04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6B088-D068-4D49-B39B-5378496E49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10AD7-54CC-4919-B13B-2E6A8822A40A}" type="datetimeFigureOut">
              <a:rPr lang="ko-KR" altLang="en-US" smtClean="0"/>
              <a:pPr/>
              <a:t>2013-02-04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6B088-D068-4D49-B39B-5378496E49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3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90" y="364071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3" y="1913471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10AD7-54CC-4919-B13B-2E6A8822A40A}" type="datetimeFigureOut">
              <a:rPr lang="ko-KR" altLang="en-US" smtClean="0"/>
              <a:pPr/>
              <a:t>2013-02-04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6B088-D068-4D49-B39B-5378496E49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10AD7-54CC-4919-B13B-2E6A8822A40A}" type="datetimeFigureOut">
              <a:rPr lang="ko-KR" altLang="en-US" smtClean="0"/>
              <a:pPr/>
              <a:t>2013-02-04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6B088-D068-4D49-B39B-5378496E49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10AD7-54CC-4919-B13B-2E6A8822A40A}" type="datetimeFigureOut">
              <a:rPr lang="ko-KR" altLang="en-US" smtClean="0"/>
              <a:pPr/>
              <a:t>2013-02-04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6B088-D068-4D49-B39B-5378496E49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57178" y="488951"/>
            <a:ext cx="3357563" cy="104013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10AD7-54CC-4919-B13B-2E6A8822A40A}" type="datetimeFigureOut">
              <a:rPr lang="ko-KR" altLang="en-US" smtClean="0"/>
              <a:pPr/>
              <a:t>2013-02-04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6B088-D068-4D49-B39B-5378496E49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5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138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810AD7-54CC-4919-B13B-2E6A8822A40A}" type="datetimeFigureOut">
              <a:rPr lang="ko-KR" altLang="en-US" smtClean="0"/>
              <a:pPr/>
              <a:t>2013-02-04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138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138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06B088-D068-4D49-B39B-5378496E49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ellavistaresortandspa-langkawi.com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2656" y="323528"/>
            <a:ext cx="61926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대한항공 </a:t>
            </a:r>
            <a:r>
              <a:rPr lang="ko-KR" altLang="en-US" sz="2400" b="1" dirty="0" err="1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랑카위</a:t>
            </a:r>
            <a:r>
              <a:rPr lang="ko-KR" altLang="en-US" sz="2400" b="1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 전세기 특가</a:t>
            </a:r>
            <a:r>
              <a:rPr lang="en-US" altLang="ko-KR" sz="2400" b="1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~!!</a:t>
            </a:r>
            <a:endParaRPr lang="ko-KR" altLang="en-US" sz="2400" b="1" dirty="0">
              <a:solidFill>
                <a:schemeClr val="accent2">
                  <a:lumMod val="75000"/>
                </a:schemeClr>
              </a:solidFill>
              <a:latin typeface="+mj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2656" y="971600"/>
            <a:ext cx="6167455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332656" y="4427984"/>
            <a:ext cx="6192688" cy="3893374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100" b="1" dirty="0" smtClean="0"/>
              <a:t>◈ 상품 안내</a:t>
            </a:r>
            <a:endParaRPr lang="en-US" altLang="ko-KR" sz="1100" b="1" dirty="0" smtClean="0"/>
          </a:p>
          <a:p>
            <a:endParaRPr lang="en-US" altLang="ko-KR" sz="1100" dirty="0" smtClean="0"/>
          </a:p>
          <a:p>
            <a:r>
              <a:rPr lang="ko-KR" altLang="en-US" sz="1600" b="1" dirty="0" err="1" smtClean="0">
                <a:solidFill>
                  <a:srgbClr val="FF0000"/>
                </a:solidFill>
              </a:rPr>
              <a:t>벨라비스타</a:t>
            </a:r>
            <a:r>
              <a:rPr lang="ko-KR" altLang="en-US" sz="1600" b="1" dirty="0" smtClean="0">
                <a:solidFill>
                  <a:srgbClr val="FF0000"/>
                </a:solidFill>
              </a:rPr>
              <a:t> 리조트 </a:t>
            </a:r>
            <a:r>
              <a:rPr lang="en-US" altLang="ko-KR" sz="1600" b="1" dirty="0" smtClean="0">
                <a:solidFill>
                  <a:srgbClr val="FF0000"/>
                </a:solidFill>
              </a:rPr>
              <a:t>&amp; </a:t>
            </a:r>
            <a:r>
              <a:rPr lang="ko-KR" altLang="en-US" sz="1600" b="1" dirty="0" err="1" smtClean="0">
                <a:solidFill>
                  <a:srgbClr val="FF0000"/>
                </a:solidFill>
              </a:rPr>
              <a:t>스파</a:t>
            </a:r>
            <a:r>
              <a:rPr lang="ko-KR" altLang="en-US" sz="1600" b="1" dirty="0" smtClean="0">
                <a:solidFill>
                  <a:srgbClr val="FF0000"/>
                </a:solidFill>
              </a:rPr>
              <a:t> </a:t>
            </a:r>
            <a:r>
              <a:rPr lang="en-US" altLang="ko-KR" sz="1600" b="1" dirty="0" smtClean="0">
                <a:solidFill>
                  <a:srgbClr val="FF0000"/>
                </a:solidFill>
              </a:rPr>
              <a:t>(4</a:t>
            </a:r>
            <a:r>
              <a:rPr lang="ko-KR" altLang="en-US" sz="1600" b="1" dirty="0" smtClean="0">
                <a:solidFill>
                  <a:srgbClr val="FF0000"/>
                </a:solidFill>
              </a:rPr>
              <a:t>성급</a:t>
            </a:r>
            <a:r>
              <a:rPr lang="en-US" altLang="ko-KR" sz="1600" b="1" dirty="0" smtClean="0">
                <a:solidFill>
                  <a:srgbClr val="FF0000"/>
                </a:solidFill>
              </a:rPr>
              <a:t>)</a:t>
            </a:r>
          </a:p>
          <a:p>
            <a:endParaRPr lang="en-US" altLang="ko-KR" sz="1100" b="1" dirty="0" smtClean="0"/>
          </a:p>
          <a:p>
            <a:r>
              <a:rPr lang="en-US" altLang="ko-KR" sz="1100" b="1" dirty="0" smtClean="0"/>
              <a:t>[3</a:t>
            </a:r>
            <a:r>
              <a:rPr lang="ko-KR" altLang="en-US" sz="1100" b="1" dirty="0" smtClean="0"/>
              <a:t>박</a:t>
            </a:r>
            <a:r>
              <a:rPr lang="en-US" altLang="ko-KR" sz="1100" b="1" dirty="0" smtClean="0"/>
              <a:t>5</a:t>
            </a:r>
            <a:r>
              <a:rPr lang="ko-KR" altLang="en-US" sz="1100" b="1" dirty="0" smtClean="0"/>
              <a:t>일 일정</a:t>
            </a:r>
            <a:r>
              <a:rPr lang="en-US" altLang="ko-KR" sz="1100" b="1" dirty="0" smtClean="0"/>
              <a:t>-13</a:t>
            </a:r>
            <a:r>
              <a:rPr lang="ko-KR" altLang="en-US" sz="1100" b="1" dirty="0" smtClean="0"/>
              <a:t>년 </a:t>
            </a:r>
            <a:r>
              <a:rPr lang="en-US" altLang="ko-KR" sz="1100" b="1" dirty="0" smtClean="0"/>
              <a:t>02</a:t>
            </a:r>
            <a:r>
              <a:rPr lang="ko-KR" altLang="en-US" sz="1100" b="1" dirty="0" smtClean="0"/>
              <a:t>월 </a:t>
            </a:r>
            <a:r>
              <a:rPr lang="en-US" altLang="ko-KR" sz="1100" b="1" dirty="0" smtClean="0"/>
              <a:t>20,27</a:t>
            </a:r>
            <a:r>
              <a:rPr lang="ko-KR" altLang="en-US" sz="1100" b="1" dirty="0" smtClean="0"/>
              <a:t>일 단</a:t>
            </a:r>
            <a:r>
              <a:rPr lang="en-US" altLang="ko-KR" sz="1100" b="1" dirty="0" smtClean="0"/>
              <a:t>, 2</a:t>
            </a:r>
            <a:r>
              <a:rPr lang="ko-KR" altLang="en-US" sz="1100" b="1" dirty="0" smtClean="0"/>
              <a:t>회</a:t>
            </a:r>
            <a:r>
              <a:rPr lang="en-US" altLang="ko-KR" sz="1100" b="1" dirty="0" smtClean="0"/>
              <a:t>]</a:t>
            </a:r>
            <a:endParaRPr lang="ko-KR" altLang="en-US" sz="1100" dirty="0" smtClean="0"/>
          </a:p>
          <a:p>
            <a:r>
              <a:rPr lang="ko-KR" altLang="en-US" sz="1100" dirty="0" smtClean="0"/>
              <a:t> 성인</a:t>
            </a:r>
            <a:r>
              <a:rPr lang="en-US" altLang="ko-KR" sz="1100" dirty="0" smtClean="0"/>
              <a:t>(</a:t>
            </a:r>
            <a:r>
              <a:rPr lang="ko-KR" altLang="en-US" sz="1100" dirty="0" smtClean="0"/>
              <a:t>만 </a:t>
            </a:r>
            <a:r>
              <a:rPr lang="en-US" altLang="ko-KR" sz="1100" dirty="0" smtClean="0"/>
              <a:t>12</a:t>
            </a:r>
            <a:r>
              <a:rPr lang="ko-KR" altLang="en-US" sz="1100" dirty="0" smtClean="0"/>
              <a:t>세 이상</a:t>
            </a:r>
            <a:r>
              <a:rPr lang="en-US" altLang="ko-KR" sz="1100" dirty="0" smtClean="0"/>
              <a:t>)                                             </a:t>
            </a:r>
            <a:r>
              <a:rPr lang="en-US" altLang="ko-KR" sz="1100" b="1" dirty="0" smtClean="0"/>
              <a:t>945,000</a:t>
            </a:r>
            <a:r>
              <a:rPr lang="ko-KR" altLang="en-US" sz="1100" b="1" dirty="0" smtClean="0"/>
              <a:t>원  </a:t>
            </a:r>
            <a:r>
              <a:rPr lang="ko-KR" altLang="en-US" sz="1100" b="1" dirty="0" smtClean="0"/>
              <a:t>                   </a:t>
            </a:r>
            <a:r>
              <a:rPr lang="en-US" altLang="ko-KR" sz="1100" b="1" dirty="0" smtClean="0"/>
              <a:t>499,000</a:t>
            </a:r>
            <a:r>
              <a:rPr lang="ko-KR" altLang="en-US" sz="1100" b="1" dirty="0" smtClean="0"/>
              <a:t>원</a:t>
            </a:r>
            <a:r>
              <a:rPr lang="ko-KR" altLang="en-US" sz="1100" b="1" dirty="0" smtClean="0"/>
              <a:t>                      </a:t>
            </a:r>
            <a:endParaRPr lang="ko-KR" altLang="en-US" sz="1100" dirty="0" smtClean="0"/>
          </a:p>
          <a:p>
            <a:r>
              <a:rPr lang="ko-KR" altLang="en-US" sz="1100" dirty="0" smtClean="0"/>
              <a:t> 아동</a:t>
            </a:r>
            <a:r>
              <a:rPr lang="en-US" altLang="ko-KR" sz="1100" dirty="0" smtClean="0"/>
              <a:t>(</a:t>
            </a:r>
            <a:r>
              <a:rPr lang="ko-KR" altLang="en-US" sz="1100" dirty="0" smtClean="0"/>
              <a:t>만 </a:t>
            </a:r>
            <a:r>
              <a:rPr lang="en-US" altLang="ko-KR" sz="1100" dirty="0" smtClean="0"/>
              <a:t>12</a:t>
            </a:r>
            <a:r>
              <a:rPr lang="ko-KR" altLang="en-US" sz="1100" dirty="0" smtClean="0"/>
              <a:t>세 미만</a:t>
            </a:r>
            <a:r>
              <a:rPr lang="en-US" altLang="ko-KR" sz="1100" dirty="0" smtClean="0"/>
              <a:t>)                                             </a:t>
            </a:r>
            <a:r>
              <a:rPr lang="en-US" altLang="ko-KR" sz="1100" b="1" dirty="0" smtClean="0"/>
              <a:t>843,000</a:t>
            </a:r>
            <a:r>
              <a:rPr lang="ko-KR" altLang="en-US" sz="1100" b="1" dirty="0" smtClean="0"/>
              <a:t>원                     </a:t>
            </a:r>
            <a:r>
              <a:rPr lang="en-US" altLang="ko-KR" sz="1100" b="1" dirty="0" smtClean="0"/>
              <a:t>499,000</a:t>
            </a:r>
            <a:r>
              <a:rPr lang="ko-KR" altLang="en-US" sz="1100" b="1" dirty="0" smtClean="0"/>
              <a:t>원</a:t>
            </a:r>
            <a:endParaRPr lang="ko-KR" altLang="en-US" sz="1100" dirty="0" smtClean="0"/>
          </a:p>
          <a:p>
            <a:r>
              <a:rPr lang="ko-KR" altLang="en-US" sz="1100" dirty="0" smtClean="0"/>
              <a:t> 유아</a:t>
            </a:r>
            <a:r>
              <a:rPr lang="en-US" altLang="ko-KR" sz="1100" dirty="0" smtClean="0"/>
              <a:t>(</a:t>
            </a:r>
            <a:r>
              <a:rPr lang="ko-KR" altLang="en-US" sz="1100" dirty="0" smtClean="0"/>
              <a:t>만 </a:t>
            </a:r>
            <a:r>
              <a:rPr lang="en-US" altLang="ko-KR" sz="1100" dirty="0" smtClean="0"/>
              <a:t>2</a:t>
            </a:r>
            <a:r>
              <a:rPr lang="ko-KR" altLang="en-US" sz="1100" dirty="0" smtClean="0"/>
              <a:t>세 미만</a:t>
            </a:r>
            <a:r>
              <a:rPr lang="en-US" altLang="ko-KR" sz="1100" dirty="0" smtClean="0"/>
              <a:t>)                                               </a:t>
            </a:r>
            <a:r>
              <a:rPr lang="en-US" altLang="ko-KR" sz="1100" b="1" dirty="0" smtClean="0"/>
              <a:t>200,000</a:t>
            </a:r>
            <a:r>
              <a:rPr lang="ko-KR" altLang="en-US" sz="1100" b="1" dirty="0" smtClean="0"/>
              <a:t>원</a:t>
            </a:r>
            <a:endParaRPr lang="en-US" altLang="ko-KR" sz="1100" dirty="0"/>
          </a:p>
          <a:p>
            <a:endParaRPr lang="ko-KR" altLang="en-US" sz="1100" dirty="0" smtClean="0"/>
          </a:p>
          <a:p>
            <a:r>
              <a:rPr lang="ko-KR" altLang="en-US" sz="1100" b="1" dirty="0" smtClean="0"/>
              <a:t> </a:t>
            </a:r>
            <a:r>
              <a:rPr lang="en-US" altLang="ko-KR" sz="1100" b="1" dirty="0" smtClean="0"/>
              <a:t>[4</a:t>
            </a:r>
            <a:r>
              <a:rPr lang="ko-KR" altLang="en-US" sz="1100" b="1" dirty="0" smtClean="0"/>
              <a:t>박</a:t>
            </a:r>
            <a:r>
              <a:rPr lang="en-US" altLang="ko-KR" sz="1100" b="1" dirty="0" smtClean="0"/>
              <a:t>6</a:t>
            </a:r>
            <a:r>
              <a:rPr lang="ko-KR" altLang="en-US" sz="1100" b="1" dirty="0" smtClean="0"/>
              <a:t>일 일정</a:t>
            </a:r>
            <a:r>
              <a:rPr lang="en-US" altLang="ko-KR" sz="1100" b="1" dirty="0" smtClean="0"/>
              <a:t>-13</a:t>
            </a:r>
            <a:r>
              <a:rPr lang="ko-KR" altLang="en-US" sz="1100" b="1" dirty="0" smtClean="0"/>
              <a:t>년 </a:t>
            </a:r>
            <a:r>
              <a:rPr lang="en-US" altLang="ko-KR" sz="1100" b="1" dirty="0" smtClean="0"/>
              <a:t>02</a:t>
            </a:r>
            <a:r>
              <a:rPr lang="ko-KR" altLang="en-US" sz="1100" b="1" dirty="0" smtClean="0"/>
              <a:t>월 </a:t>
            </a:r>
            <a:r>
              <a:rPr lang="en-US" altLang="ko-KR" sz="1100" b="1" dirty="0" smtClean="0"/>
              <a:t>16</a:t>
            </a:r>
            <a:r>
              <a:rPr lang="ko-KR" altLang="en-US" sz="1100" b="1" dirty="0" smtClean="0"/>
              <a:t>일</a:t>
            </a:r>
            <a:r>
              <a:rPr lang="en-US" altLang="ko-KR" sz="1100" b="1" dirty="0" smtClean="0"/>
              <a:t>]</a:t>
            </a:r>
            <a:endParaRPr lang="ko-KR" altLang="en-US" sz="1100" dirty="0" smtClean="0"/>
          </a:p>
          <a:p>
            <a:r>
              <a:rPr lang="ko-KR" altLang="en-US" sz="1100" dirty="0" smtClean="0"/>
              <a:t> 성인</a:t>
            </a:r>
            <a:r>
              <a:rPr lang="en-US" altLang="ko-KR" sz="1100" dirty="0" smtClean="0"/>
              <a:t>(</a:t>
            </a:r>
            <a:r>
              <a:rPr lang="ko-KR" altLang="en-US" sz="1100" dirty="0" smtClean="0"/>
              <a:t>만 </a:t>
            </a:r>
            <a:r>
              <a:rPr lang="en-US" altLang="ko-KR" sz="1100" dirty="0" smtClean="0"/>
              <a:t>12</a:t>
            </a:r>
            <a:r>
              <a:rPr lang="ko-KR" altLang="en-US" sz="1100" dirty="0" smtClean="0"/>
              <a:t>세 이상</a:t>
            </a:r>
            <a:r>
              <a:rPr lang="en-US" altLang="ko-KR" sz="1100" dirty="0" smtClean="0"/>
              <a:t>)                                            </a:t>
            </a:r>
            <a:r>
              <a:rPr lang="en-US" altLang="ko-KR" sz="1100" b="1" dirty="0" smtClean="0"/>
              <a:t>  972,000</a:t>
            </a:r>
            <a:r>
              <a:rPr lang="ko-KR" altLang="en-US" sz="1100" b="1" dirty="0" smtClean="0"/>
              <a:t>원      </a:t>
            </a:r>
            <a:r>
              <a:rPr lang="ko-KR" altLang="en-US" sz="1100" b="1" dirty="0" smtClean="0"/>
              <a:t>              </a:t>
            </a:r>
            <a:r>
              <a:rPr lang="en-US" altLang="ko-KR" sz="1100" b="1" dirty="0" smtClean="0"/>
              <a:t>299,000</a:t>
            </a:r>
            <a:r>
              <a:rPr lang="ko-KR" altLang="en-US" sz="1100" b="1" dirty="0" smtClean="0"/>
              <a:t>원                </a:t>
            </a:r>
            <a:endParaRPr lang="ko-KR" altLang="en-US" sz="1100" dirty="0" smtClean="0"/>
          </a:p>
          <a:p>
            <a:r>
              <a:rPr lang="ko-KR" altLang="en-US" sz="1100" dirty="0" smtClean="0"/>
              <a:t> 아동</a:t>
            </a:r>
            <a:r>
              <a:rPr lang="en-US" altLang="ko-KR" sz="1100" dirty="0" smtClean="0"/>
              <a:t>(</a:t>
            </a:r>
            <a:r>
              <a:rPr lang="ko-KR" altLang="en-US" sz="1100" dirty="0" smtClean="0"/>
              <a:t>만 </a:t>
            </a:r>
            <a:r>
              <a:rPr lang="en-US" altLang="ko-KR" sz="1100" dirty="0" smtClean="0"/>
              <a:t>12</a:t>
            </a:r>
            <a:r>
              <a:rPr lang="ko-KR" altLang="en-US" sz="1100" dirty="0" smtClean="0"/>
              <a:t>세 미만</a:t>
            </a:r>
            <a:r>
              <a:rPr lang="en-US" altLang="ko-KR" sz="1100" dirty="0" smtClean="0"/>
              <a:t>)                                           </a:t>
            </a:r>
            <a:r>
              <a:rPr lang="ko-KR" altLang="en-US" sz="1100" b="1" dirty="0" smtClean="0"/>
              <a:t>   </a:t>
            </a:r>
            <a:r>
              <a:rPr lang="en-US" altLang="ko-KR" sz="1100" b="1" dirty="0" smtClean="0"/>
              <a:t>843,000</a:t>
            </a:r>
            <a:r>
              <a:rPr lang="ko-KR" altLang="en-US" sz="1100" b="1" dirty="0" smtClean="0"/>
              <a:t>원                    </a:t>
            </a:r>
            <a:r>
              <a:rPr lang="en-US" altLang="ko-KR" sz="1100" b="1" dirty="0" smtClean="0"/>
              <a:t>299,000</a:t>
            </a:r>
            <a:r>
              <a:rPr lang="ko-KR" altLang="en-US" sz="1100" b="1" dirty="0" smtClean="0"/>
              <a:t>원                     </a:t>
            </a:r>
            <a:endParaRPr lang="ko-KR" altLang="en-US" sz="1100" dirty="0" smtClean="0"/>
          </a:p>
          <a:p>
            <a:r>
              <a:rPr lang="ko-KR" altLang="en-US" sz="1100" dirty="0" smtClean="0"/>
              <a:t> 유아</a:t>
            </a:r>
            <a:r>
              <a:rPr lang="en-US" altLang="ko-KR" sz="1100" dirty="0" smtClean="0"/>
              <a:t>(</a:t>
            </a:r>
            <a:r>
              <a:rPr lang="ko-KR" altLang="en-US" sz="1100" dirty="0" smtClean="0"/>
              <a:t>만 </a:t>
            </a:r>
            <a:r>
              <a:rPr lang="en-US" altLang="ko-KR" sz="1100" dirty="0" smtClean="0"/>
              <a:t>2</a:t>
            </a:r>
            <a:r>
              <a:rPr lang="ko-KR" altLang="en-US" sz="1100" dirty="0" smtClean="0"/>
              <a:t>세 미만</a:t>
            </a:r>
            <a:r>
              <a:rPr lang="en-US" altLang="ko-KR" sz="1100" dirty="0" smtClean="0"/>
              <a:t>)                                              </a:t>
            </a:r>
            <a:r>
              <a:rPr lang="en-US" altLang="ko-KR" sz="1100" dirty="0"/>
              <a:t> </a:t>
            </a:r>
            <a:r>
              <a:rPr lang="en-US" altLang="ko-KR" sz="1100" dirty="0" smtClean="0"/>
              <a:t> </a:t>
            </a:r>
            <a:r>
              <a:rPr lang="en-US" altLang="ko-KR" sz="1100" b="1" dirty="0" smtClean="0"/>
              <a:t>200,000</a:t>
            </a:r>
            <a:r>
              <a:rPr lang="ko-KR" altLang="en-US" sz="1100" b="1" dirty="0" smtClean="0"/>
              <a:t>원</a:t>
            </a:r>
            <a:endParaRPr lang="en-US" altLang="ko-KR" sz="1100" b="1" dirty="0" smtClean="0"/>
          </a:p>
          <a:p>
            <a:endParaRPr lang="en-US" altLang="ko-KR" sz="1100" b="1" dirty="0" smtClean="0"/>
          </a:p>
          <a:p>
            <a:r>
              <a:rPr lang="en-US" altLang="ko-KR" sz="1100" b="1" dirty="0" smtClean="0"/>
              <a:t>[4</a:t>
            </a:r>
            <a:r>
              <a:rPr lang="ko-KR" altLang="en-US" sz="1100" b="1" dirty="0" smtClean="0"/>
              <a:t>박</a:t>
            </a:r>
            <a:r>
              <a:rPr lang="en-US" altLang="ko-KR" sz="1100" b="1" dirty="0" smtClean="0"/>
              <a:t>6</a:t>
            </a:r>
            <a:r>
              <a:rPr lang="ko-KR" altLang="en-US" sz="1100" b="1" dirty="0" smtClean="0"/>
              <a:t>일 일정</a:t>
            </a:r>
            <a:r>
              <a:rPr lang="en-US" altLang="ko-KR" sz="1100" b="1" dirty="0" smtClean="0"/>
              <a:t>-13</a:t>
            </a:r>
            <a:r>
              <a:rPr lang="ko-KR" altLang="en-US" sz="1100" b="1" dirty="0" smtClean="0"/>
              <a:t>년 </a:t>
            </a:r>
            <a:r>
              <a:rPr lang="en-US" altLang="ko-KR" sz="1100" b="1" dirty="0" smtClean="0"/>
              <a:t>02</a:t>
            </a:r>
            <a:r>
              <a:rPr lang="ko-KR" altLang="en-US" sz="1100" b="1" dirty="0" smtClean="0"/>
              <a:t>월 </a:t>
            </a:r>
            <a:r>
              <a:rPr lang="en-US" altLang="ko-KR" sz="1100" b="1" dirty="0" smtClean="0"/>
              <a:t>23</a:t>
            </a:r>
            <a:r>
              <a:rPr lang="ko-KR" altLang="en-US" sz="1100" b="1" dirty="0" smtClean="0"/>
              <a:t>일</a:t>
            </a:r>
            <a:r>
              <a:rPr lang="en-US" altLang="ko-KR" sz="1100" b="1" dirty="0" smtClean="0"/>
              <a:t>]</a:t>
            </a:r>
            <a:endParaRPr lang="ko-KR" altLang="en-US" sz="1100" dirty="0" smtClean="0"/>
          </a:p>
          <a:p>
            <a:r>
              <a:rPr lang="ko-KR" altLang="en-US" sz="1100" dirty="0" smtClean="0"/>
              <a:t> 성인</a:t>
            </a:r>
            <a:r>
              <a:rPr lang="en-US" altLang="ko-KR" sz="1100" dirty="0" smtClean="0"/>
              <a:t>(</a:t>
            </a:r>
            <a:r>
              <a:rPr lang="ko-KR" altLang="en-US" sz="1100" dirty="0" smtClean="0"/>
              <a:t>만 </a:t>
            </a:r>
            <a:r>
              <a:rPr lang="en-US" altLang="ko-KR" sz="1100" dirty="0" smtClean="0"/>
              <a:t>12</a:t>
            </a:r>
            <a:r>
              <a:rPr lang="ko-KR" altLang="en-US" sz="1100" dirty="0" smtClean="0"/>
              <a:t>세 이상</a:t>
            </a:r>
            <a:r>
              <a:rPr lang="en-US" altLang="ko-KR" sz="1100" dirty="0" smtClean="0"/>
              <a:t>)                                            </a:t>
            </a:r>
            <a:r>
              <a:rPr lang="en-US" altLang="ko-KR" sz="1100" b="1" dirty="0" smtClean="0"/>
              <a:t>  972,000</a:t>
            </a:r>
            <a:r>
              <a:rPr lang="ko-KR" altLang="en-US" sz="1100" b="1" dirty="0" smtClean="0"/>
              <a:t>원                    </a:t>
            </a:r>
            <a:r>
              <a:rPr lang="en-US" altLang="ko-KR" sz="1100" b="1" dirty="0" smtClean="0"/>
              <a:t>399,000</a:t>
            </a:r>
            <a:r>
              <a:rPr lang="ko-KR" altLang="en-US" sz="1100" b="1" dirty="0" smtClean="0"/>
              <a:t>원                </a:t>
            </a:r>
            <a:endParaRPr lang="ko-KR" altLang="en-US" sz="1100" dirty="0" smtClean="0"/>
          </a:p>
          <a:p>
            <a:r>
              <a:rPr lang="ko-KR" altLang="en-US" sz="1100" dirty="0" smtClean="0"/>
              <a:t> 아동</a:t>
            </a:r>
            <a:r>
              <a:rPr lang="en-US" altLang="ko-KR" sz="1100" dirty="0" smtClean="0"/>
              <a:t>(</a:t>
            </a:r>
            <a:r>
              <a:rPr lang="ko-KR" altLang="en-US" sz="1100" dirty="0" smtClean="0"/>
              <a:t>만 </a:t>
            </a:r>
            <a:r>
              <a:rPr lang="en-US" altLang="ko-KR" sz="1100" dirty="0" smtClean="0"/>
              <a:t>12</a:t>
            </a:r>
            <a:r>
              <a:rPr lang="ko-KR" altLang="en-US" sz="1100" dirty="0" smtClean="0"/>
              <a:t>세 미만</a:t>
            </a:r>
            <a:r>
              <a:rPr lang="en-US" altLang="ko-KR" sz="1100" dirty="0" smtClean="0"/>
              <a:t>)                                           </a:t>
            </a:r>
            <a:r>
              <a:rPr lang="ko-KR" altLang="en-US" sz="1100" b="1" dirty="0" smtClean="0"/>
              <a:t>   </a:t>
            </a:r>
            <a:r>
              <a:rPr lang="en-US" altLang="ko-KR" sz="1100" b="1" dirty="0" smtClean="0"/>
              <a:t>843,000</a:t>
            </a:r>
            <a:r>
              <a:rPr lang="ko-KR" altLang="en-US" sz="1100" b="1" dirty="0" smtClean="0"/>
              <a:t>원                    </a:t>
            </a:r>
            <a:r>
              <a:rPr lang="en-US" altLang="ko-KR" sz="1100" b="1" dirty="0" smtClean="0"/>
              <a:t>399,000</a:t>
            </a:r>
            <a:r>
              <a:rPr lang="ko-KR" altLang="en-US" sz="1100" b="1" dirty="0" smtClean="0"/>
              <a:t>원                     </a:t>
            </a:r>
            <a:endParaRPr lang="ko-KR" altLang="en-US" sz="1100" dirty="0" smtClean="0"/>
          </a:p>
          <a:p>
            <a:r>
              <a:rPr lang="ko-KR" altLang="en-US" sz="1100" dirty="0" smtClean="0"/>
              <a:t> 유아</a:t>
            </a:r>
            <a:r>
              <a:rPr lang="en-US" altLang="ko-KR" sz="1100" dirty="0" smtClean="0"/>
              <a:t>(</a:t>
            </a:r>
            <a:r>
              <a:rPr lang="ko-KR" altLang="en-US" sz="1100" dirty="0" smtClean="0"/>
              <a:t>만 </a:t>
            </a:r>
            <a:r>
              <a:rPr lang="en-US" altLang="ko-KR" sz="1100" dirty="0" smtClean="0"/>
              <a:t>2</a:t>
            </a:r>
            <a:r>
              <a:rPr lang="ko-KR" altLang="en-US" sz="1100" dirty="0" smtClean="0"/>
              <a:t>세 미만</a:t>
            </a:r>
            <a:r>
              <a:rPr lang="en-US" altLang="ko-KR" sz="1100" dirty="0" smtClean="0"/>
              <a:t>)                                                </a:t>
            </a:r>
            <a:r>
              <a:rPr lang="en-US" altLang="ko-KR" sz="1100" b="1" dirty="0" smtClean="0"/>
              <a:t>200,000</a:t>
            </a:r>
            <a:r>
              <a:rPr lang="ko-KR" altLang="en-US" sz="1100" b="1" dirty="0" smtClean="0"/>
              <a:t>원</a:t>
            </a:r>
            <a:endParaRPr lang="ko-KR" altLang="en-US" sz="1100" dirty="0" smtClean="0"/>
          </a:p>
          <a:p>
            <a:r>
              <a:rPr lang="ko-KR" altLang="en-US" sz="1100" b="1" dirty="0" smtClean="0"/>
              <a:t> </a:t>
            </a:r>
            <a:endParaRPr lang="ko-KR" altLang="en-US" sz="1100" dirty="0" smtClean="0"/>
          </a:p>
          <a:p>
            <a:endParaRPr lang="ko-KR" altLang="en-US" sz="1100" dirty="0" smtClean="0"/>
          </a:p>
          <a:p>
            <a:r>
              <a:rPr lang="ko-KR" altLang="en-US" sz="1100" b="1" dirty="0" smtClean="0"/>
              <a:t> </a:t>
            </a:r>
            <a:r>
              <a:rPr lang="en-US" altLang="ko-KR" sz="1100" b="1" dirty="0" smtClean="0">
                <a:solidFill>
                  <a:srgbClr val="FF0000"/>
                </a:solidFill>
              </a:rPr>
              <a:t>※ </a:t>
            </a:r>
            <a:r>
              <a:rPr lang="ko-KR" altLang="en-US" sz="1100" b="1" dirty="0" smtClean="0">
                <a:solidFill>
                  <a:srgbClr val="FF0000"/>
                </a:solidFill>
              </a:rPr>
              <a:t>유류</a:t>
            </a:r>
            <a:r>
              <a:rPr lang="ko-KR" altLang="en-US" sz="1100" b="1" dirty="0" smtClean="0">
                <a:solidFill>
                  <a:srgbClr val="FF0000"/>
                </a:solidFill>
              </a:rPr>
              <a:t>할증료 및 </a:t>
            </a:r>
            <a:r>
              <a:rPr lang="ko-KR" altLang="en-US" sz="1100" b="1" dirty="0" err="1" smtClean="0">
                <a:solidFill>
                  <a:srgbClr val="FF0000"/>
                </a:solidFill>
              </a:rPr>
              <a:t>택스</a:t>
            </a:r>
            <a:r>
              <a:rPr lang="ko-KR" altLang="en-US" sz="1100" b="1" dirty="0" smtClean="0">
                <a:solidFill>
                  <a:srgbClr val="FF0000"/>
                </a:solidFill>
              </a:rPr>
              <a:t> </a:t>
            </a:r>
            <a:r>
              <a:rPr lang="en-US" altLang="ko-KR" sz="1100" b="1" dirty="0" smtClean="0">
                <a:solidFill>
                  <a:srgbClr val="FF0000"/>
                </a:solidFill>
              </a:rPr>
              <a:t>15</a:t>
            </a:r>
            <a:r>
              <a:rPr lang="ko-KR" altLang="en-US" sz="1100" b="1" dirty="0" smtClean="0">
                <a:solidFill>
                  <a:srgbClr val="FF0000"/>
                </a:solidFill>
              </a:rPr>
              <a:t>만원 추가 요금 있습니다</a:t>
            </a:r>
            <a:r>
              <a:rPr lang="en-US" altLang="ko-KR" sz="1100" b="1" dirty="0" smtClean="0">
                <a:solidFill>
                  <a:srgbClr val="FF0000"/>
                </a:solidFill>
              </a:rPr>
              <a:t>.</a:t>
            </a:r>
            <a:endParaRPr lang="ko-KR" altLang="en-US" sz="1100" dirty="0" smtClean="0">
              <a:solidFill>
                <a:srgbClr val="FF0000"/>
              </a:solidFill>
            </a:endParaRPr>
          </a:p>
          <a:p>
            <a:endParaRPr lang="ko-KR" altLang="en-US" sz="1100" b="1" dirty="0"/>
          </a:p>
        </p:txBody>
      </p:sp>
      <p:cxnSp>
        <p:nvCxnSpPr>
          <p:cNvPr id="8" name="직선 연결선 7"/>
          <p:cNvCxnSpPr/>
          <p:nvPr/>
        </p:nvCxnSpPr>
        <p:spPr>
          <a:xfrm>
            <a:off x="3789040" y="5436096"/>
            <a:ext cx="864096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/>
        </p:nvCxnSpPr>
        <p:spPr>
          <a:xfrm>
            <a:off x="3789040" y="5652120"/>
            <a:ext cx="864096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/>
          <p:cNvCxnSpPr/>
          <p:nvPr/>
        </p:nvCxnSpPr>
        <p:spPr>
          <a:xfrm>
            <a:off x="3789040" y="6300192"/>
            <a:ext cx="864096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/>
          <p:cNvCxnSpPr/>
          <p:nvPr/>
        </p:nvCxnSpPr>
        <p:spPr>
          <a:xfrm>
            <a:off x="3789040" y="6516216"/>
            <a:ext cx="864096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3789040" y="7164288"/>
            <a:ext cx="864096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연결선 12"/>
          <p:cNvCxnSpPr/>
          <p:nvPr/>
        </p:nvCxnSpPr>
        <p:spPr>
          <a:xfrm>
            <a:off x="3789040" y="7308304"/>
            <a:ext cx="864096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32656" y="107504"/>
            <a:ext cx="6192688" cy="6755696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♣ 말레이시아 </a:t>
            </a:r>
            <a:r>
              <a:rPr lang="en-US" altLang="ko-KR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"</a:t>
            </a:r>
            <a:r>
              <a:rPr lang="ko-KR" altLang="en-US" sz="16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랑카위</a:t>
            </a:r>
            <a:r>
              <a:rPr lang="en-US" altLang="ko-KR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" </a:t>
            </a:r>
            <a:r>
              <a:rPr lang="ko-KR" altLang="en-US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대한항공 직항 ♣</a:t>
            </a:r>
            <a:br>
              <a:rPr lang="ko-KR" altLang="en-US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ko-KR" altLang="en-US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♣ 천국의 섬에서 모든 </a:t>
            </a:r>
            <a:r>
              <a:rPr lang="en-US" altLang="ko-KR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"</a:t>
            </a:r>
            <a:r>
              <a:rPr lang="ko-KR" altLang="en-US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짐</a:t>
            </a:r>
            <a:r>
              <a:rPr lang="en-US" altLang="ko-KR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" </a:t>
            </a:r>
            <a:r>
              <a:rPr lang="ko-KR" altLang="en-US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을 내려놓고 </a:t>
            </a:r>
            <a:r>
              <a:rPr lang="en-US" altLang="ko-KR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"</a:t>
            </a:r>
            <a:r>
              <a:rPr lang="ko-KR" altLang="en-US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휴식</a:t>
            </a:r>
            <a:r>
              <a:rPr lang="en-US" altLang="ko-KR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" </a:t>
            </a:r>
            <a:r>
              <a:rPr lang="ko-KR" altLang="en-US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을 얻다 ♣</a:t>
            </a:r>
          </a:p>
          <a:p>
            <a:pPr algn="ctr"/>
            <a:r>
              <a:rPr lang="ko-KR" altLang="en-US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 </a:t>
            </a:r>
          </a:p>
          <a:p>
            <a:r>
              <a:rPr lang="ko-KR" altLang="en-US" sz="1100" dirty="0" smtClean="0"/>
              <a:t> </a:t>
            </a:r>
          </a:p>
          <a:p>
            <a:r>
              <a:rPr lang="ko-KR" altLang="en-US" sz="1100" dirty="0" smtClean="0"/>
              <a:t> </a:t>
            </a:r>
          </a:p>
          <a:p>
            <a:r>
              <a:rPr lang="ko-KR" altLang="en-US" sz="1100" b="1" dirty="0" smtClean="0"/>
              <a:t> </a:t>
            </a:r>
            <a:r>
              <a:rPr lang="en-US" altLang="ko-KR" sz="1100" b="1" dirty="0" smtClean="0">
                <a:solidFill>
                  <a:srgbClr val="FF0000"/>
                </a:solidFill>
              </a:rPr>
              <a:t>[</a:t>
            </a:r>
            <a:r>
              <a:rPr lang="ko-KR" altLang="en-US" sz="1100" b="1" dirty="0" smtClean="0">
                <a:solidFill>
                  <a:srgbClr val="FF0000"/>
                </a:solidFill>
              </a:rPr>
              <a:t>대한항공 </a:t>
            </a:r>
            <a:r>
              <a:rPr lang="ko-KR" altLang="en-US" sz="1100" b="1" dirty="0" err="1" smtClean="0">
                <a:solidFill>
                  <a:srgbClr val="FF0000"/>
                </a:solidFill>
              </a:rPr>
              <a:t>랑카위</a:t>
            </a:r>
            <a:r>
              <a:rPr lang="ko-KR" altLang="en-US" sz="1100" b="1" dirty="0" smtClean="0">
                <a:solidFill>
                  <a:srgbClr val="FF0000"/>
                </a:solidFill>
              </a:rPr>
              <a:t> 전세기 상품 소개</a:t>
            </a:r>
            <a:r>
              <a:rPr lang="en-US" altLang="ko-KR" sz="1100" b="1" dirty="0" smtClean="0">
                <a:solidFill>
                  <a:srgbClr val="FF0000"/>
                </a:solidFill>
              </a:rPr>
              <a:t>]</a:t>
            </a:r>
            <a:endParaRPr lang="ko-KR" altLang="en-US" sz="1100" dirty="0" smtClean="0">
              <a:solidFill>
                <a:srgbClr val="FF0000"/>
              </a:solidFill>
            </a:endParaRPr>
          </a:p>
          <a:p>
            <a:r>
              <a:rPr lang="ko-KR" altLang="en-US" sz="1100" b="1" dirty="0" smtClean="0"/>
              <a:t> </a:t>
            </a:r>
            <a:r>
              <a:rPr lang="ko-KR" altLang="en-US" sz="1100" dirty="0" smtClean="0"/>
              <a:t>◈ 천국의 섬</a:t>
            </a:r>
            <a:r>
              <a:rPr lang="en-US" altLang="ko-KR" sz="1100" dirty="0" smtClean="0"/>
              <a:t>, </a:t>
            </a:r>
            <a:r>
              <a:rPr lang="ko-KR" altLang="en-US" sz="1100" dirty="0" smtClean="0"/>
              <a:t>말레이시아 </a:t>
            </a:r>
            <a:r>
              <a:rPr lang="ko-KR" altLang="en-US" sz="1100" dirty="0" err="1" smtClean="0"/>
              <a:t>랑카위</a:t>
            </a:r>
            <a:r>
              <a:rPr lang="ko-KR" altLang="en-US" sz="1100" dirty="0" smtClean="0"/>
              <a:t> </a:t>
            </a:r>
            <a:r>
              <a:rPr lang="en-US" altLang="ko-KR" sz="1100" dirty="0" smtClean="0"/>
              <a:t>~  </a:t>
            </a:r>
            <a:r>
              <a:rPr lang="ko-KR" altLang="en-US" sz="1100" dirty="0" err="1" smtClean="0"/>
              <a:t>직항편</a:t>
            </a:r>
            <a:r>
              <a:rPr lang="ko-KR" altLang="en-US" sz="1100" dirty="0" smtClean="0"/>
              <a:t> 이용으로</a:t>
            </a:r>
            <a:r>
              <a:rPr lang="en-US" altLang="ko-KR" sz="1100" dirty="0" smtClean="0"/>
              <a:t>, </a:t>
            </a:r>
            <a:r>
              <a:rPr lang="ko-KR" altLang="en-US" sz="1100" dirty="0" smtClean="0"/>
              <a:t>천국까지 가는 시간 단 </a:t>
            </a:r>
            <a:r>
              <a:rPr lang="en-US" altLang="ko-KR" sz="1100" dirty="0" smtClean="0"/>
              <a:t>5</a:t>
            </a:r>
            <a:r>
              <a:rPr lang="ko-KR" altLang="en-US" sz="1100" dirty="0" smtClean="0"/>
              <a:t>시간 </a:t>
            </a:r>
            <a:r>
              <a:rPr lang="en-US" altLang="ko-KR" sz="1100" dirty="0" smtClean="0"/>
              <a:t>30</a:t>
            </a:r>
            <a:r>
              <a:rPr lang="ko-KR" altLang="en-US" sz="1100" dirty="0" smtClean="0"/>
              <a:t>분</a:t>
            </a:r>
            <a:r>
              <a:rPr lang="en-US" altLang="ko-KR" sz="1100" dirty="0" smtClean="0"/>
              <a:t>~♥</a:t>
            </a:r>
            <a:endParaRPr lang="ko-KR" altLang="en-US" sz="1100" dirty="0" smtClean="0"/>
          </a:p>
          <a:p>
            <a:r>
              <a:rPr lang="ko-KR" altLang="en-US" sz="1100" dirty="0" smtClean="0"/>
              <a:t> ◈ 말레이시아 수도 쿠알라룸푸르를 경유하여</a:t>
            </a:r>
            <a:r>
              <a:rPr lang="en-US" altLang="ko-KR" sz="1100" dirty="0" smtClean="0"/>
              <a:t>, </a:t>
            </a:r>
            <a:r>
              <a:rPr lang="ko-KR" altLang="en-US" sz="1100" dirty="0" smtClean="0"/>
              <a:t>힘들게 가셔야 했던</a:t>
            </a:r>
            <a:r>
              <a:rPr lang="en-US" altLang="ko-KR" sz="1100" dirty="0" smtClean="0"/>
              <a:t>, </a:t>
            </a:r>
            <a:r>
              <a:rPr lang="ko-KR" altLang="en-US" sz="1100" dirty="0" smtClean="0"/>
              <a:t>천국의 섬 </a:t>
            </a:r>
            <a:r>
              <a:rPr lang="ko-KR" altLang="en-US" sz="1100" dirty="0" err="1" smtClean="0"/>
              <a:t>랑카위</a:t>
            </a:r>
            <a:r>
              <a:rPr lang="en-US" altLang="ko-KR" sz="1100" dirty="0" smtClean="0"/>
              <a:t>!</a:t>
            </a:r>
            <a:endParaRPr lang="ko-KR" altLang="en-US" sz="1100" dirty="0" smtClean="0"/>
          </a:p>
          <a:p>
            <a:r>
              <a:rPr lang="ko-KR" altLang="en-US" sz="1100" dirty="0" smtClean="0"/>
              <a:t> ◈ </a:t>
            </a:r>
            <a:r>
              <a:rPr lang="en-US" altLang="ko-KR" sz="1100" dirty="0" smtClean="0"/>
              <a:t>2013</a:t>
            </a:r>
            <a:r>
              <a:rPr lang="ko-KR" altLang="en-US" sz="1100" dirty="0" smtClean="0"/>
              <a:t>년 </a:t>
            </a:r>
            <a:r>
              <a:rPr lang="en-US" altLang="ko-KR" sz="1100" dirty="0" smtClean="0"/>
              <a:t>2</a:t>
            </a:r>
            <a:r>
              <a:rPr lang="ko-KR" altLang="en-US" sz="1100" dirty="0" smtClean="0"/>
              <a:t>월</a:t>
            </a:r>
            <a:r>
              <a:rPr lang="en-US" altLang="ko-KR" sz="1100" dirty="0" smtClean="0"/>
              <a:t>, </a:t>
            </a:r>
            <a:r>
              <a:rPr lang="ko-KR" altLang="en-US" sz="1100" dirty="0" smtClean="0"/>
              <a:t>대한항공 직항 전세기 편</a:t>
            </a:r>
            <a:r>
              <a:rPr lang="en-US" altLang="ko-KR" sz="1100" dirty="0" smtClean="0"/>
              <a:t>(5</a:t>
            </a:r>
            <a:r>
              <a:rPr lang="ko-KR" altLang="en-US" sz="1100" dirty="0" smtClean="0"/>
              <a:t>시간</a:t>
            </a:r>
            <a:r>
              <a:rPr lang="en-US" altLang="ko-KR" sz="1100" dirty="0" smtClean="0"/>
              <a:t>30</a:t>
            </a:r>
            <a:r>
              <a:rPr lang="ko-KR" altLang="en-US" sz="1100" dirty="0" smtClean="0"/>
              <a:t>분</a:t>
            </a:r>
            <a:r>
              <a:rPr lang="en-US" altLang="ko-KR" sz="1100" dirty="0" smtClean="0"/>
              <a:t>)</a:t>
            </a:r>
            <a:r>
              <a:rPr lang="ko-KR" altLang="en-US" sz="1100" dirty="0" smtClean="0"/>
              <a:t>으로 편안하게 다녀오세요</a:t>
            </a:r>
            <a:r>
              <a:rPr lang="en-US" altLang="ko-KR" sz="1100" dirty="0" smtClean="0"/>
              <a:t>~♥</a:t>
            </a:r>
            <a:r>
              <a:rPr lang="ko-KR" altLang="en-US" sz="1100" dirty="0" smtClean="0"/>
              <a:t> </a:t>
            </a:r>
          </a:p>
          <a:p>
            <a:r>
              <a:rPr lang="ko-KR" altLang="en-US" sz="1100" dirty="0" smtClean="0"/>
              <a:t> </a:t>
            </a:r>
          </a:p>
          <a:p>
            <a:r>
              <a:rPr lang="ko-KR" altLang="en-US" sz="1100" dirty="0" smtClean="0"/>
              <a:t> </a:t>
            </a:r>
            <a:r>
              <a:rPr lang="ko-KR" altLang="en-US" sz="1100" b="1" dirty="0" smtClean="0">
                <a:solidFill>
                  <a:srgbClr val="FF0000"/>
                </a:solidFill>
              </a:rPr>
              <a:t>★ 상품 특전 ★</a:t>
            </a:r>
            <a:endParaRPr lang="ko-KR" altLang="en-US" sz="1100" dirty="0" smtClean="0">
              <a:solidFill>
                <a:srgbClr val="FF0000"/>
              </a:solidFill>
            </a:endParaRPr>
          </a:p>
          <a:p>
            <a:r>
              <a:rPr lang="ko-KR" altLang="en-US" sz="1100" b="1" dirty="0" smtClean="0"/>
              <a:t> </a:t>
            </a:r>
            <a:r>
              <a:rPr lang="ko-KR" altLang="en-US" sz="1100" dirty="0" smtClean="0"/>
              <a:t>① 편안한 </a:t>
            </a:r>
            <a:r>
              <a:rPr lang="en-US" altLang="ko-KR" sz="11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" </a:t>
            </a:r>
            <a:r>
              <a:rPr lang="ko-KR" altLang="en-US" sz="11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대한항공 직항 전세기 편 </a:t>
            </a:r>
            <a:r>
              <a:rPr lang="en-US" altLang="ko-KR" sz="11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"</a:t>
            </a:r>
            <a:r>
              <a:rPr lang="ko-KR" altLang="en-US" sz="11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ko-KR" altLang="en-US" sz="1100" dirty="0" smtClean="0"/>
              <a:t>이용</a:t>
            </a:r>
          </a:p>
          <a:p>
            <a:r>
              <a:rPr lang="ko-KR" altLang="en-US" sz="1100" dirty="0" smtClean="0"/>
              <a:t> ② </a:t>
            </a:r>
            <a:r>
              <a:rPr lang="ko-KR" altLang="en-US" sz="1100" dirty="0" err="1" smtClean="0"/>
              <a:t>천국의섬</a:t>
            </a:r>
            <a:r>
              <a:rPr lang="ko-KR" altLang="en-US" sz="1100" dirty="0" smtClean="0"/>
              <a:t> </a:t>
            </a:r>
            <a:r>
              <a:rPr lang="ko-KR" altLang="en-US" sz="1100" dirty="0" err="1" smtClean="0"/>
              <a:t>랑카위</a:t>
            </a:r>
            <a:r>
              <a:rPr lang="ko-KR" altLang="en-US" sz="1100" dirty="0" smtClean="0"/>
              <a:t> </a:t>
            </a:r>
            <a:r>
              <a:rPr lang="en-US" altLang="ko-KR" sz="1100" dirty="0" smtClean="0"/>
              <a:t>~ ♪ </a:t>
            </a:r>
            <a:r>
              <a:rPr lang="ko-KR" altLang="en-US" sz="1100" dirty="0" smtClean="0"/>
              <a:t>마음도 편안하게 </a:t>
            </a:r>
            <a:r>
              <a:rPr lang="en-US" altLang="ko-KR" sz="1100" dirty="0" smtClean="0"/>
              <a:t>~ ♪ </a:t>
            </a:r>
            <a:r>
              <a:rPr lang="en-US" altLang="ko-KR" sz="11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"</a:t>
            </a:r>
            <a:r>
              <a:rPr lang="ko-KR" altLang="en-US" sz="11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노쇼핑</a:t>
            </a:r>
            <a:r>
              <a:rPr lang="en-US" altLang="ko-KR" sz="11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"</a:t>
            </a:r>
            <a:endParaRPr lang="ko-KR" altLang="en-US" sz="11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ko-KR" altLang="en-US" sz="1100" b="1" dirty="0" smtClean="0"/>
              <a:t> </a:t>
            </a:r>
            <a:r>
              <a:rPr lang="ko-KR" altLang="en-US" sz="1100" dirty="0" smtClean="0"/>
              <a:t>③ 독수리광장</a:t>
            </a:r>
            <a:r>
              <a:rPr lang="en-US" altLang="ko-KR" sz="1100" dirty="0" smtClean="0"/>
              <a:t>, </a:t>
            </a:r>
            <a:r>
              <a:rPr lang="ko-KR" altLang="en-US" sz="1100" dirty="0" err="1" smtClean="0"/>
              <a:t>쿠아시내관광</a:t>
            </a:r>
            <a:r>
              <a:rPr lang="en-US" altLang="ko-KR" sz="1100" dirty="0" smtClean="0"/>
              <a:t>, </a:t>
            </a:r>
            <a:r>
              <a:rPr lang="ko-KR" altLang="en-US" sz="1100" dirty="0" smtClean="0"/>
              <a:t>오리엔탈 빌리지 </a:t>
            </a:r>
            <a:r>
              <a:rPr lang="en-US" altLang="ko-KR" sz="1100" dirty="0" smtClean="0"/>
              <a:t>&amp; </a:t>
            </a:r>
            <a:r>
              <a:rPr lang="ko-KR" altLang="en-US" sz="1100" dirty="0" smtClean="0"/>
              <a:t>케이블카 등 </a:t>
            </a:r>
            <a:r>
              <a:rPr lang="en-US" altLang="ko-KR" sz="11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"</a:t>
            </a:r>
            <a:r>
              <a:rPr lang="ko-KR" altLang="en-US" sz="11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랑카위</a:t>
            </a:r>
            <a:r>
              <a:rPr lang="ko-KR" altLang="en-US" sz="11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시내관광</a:t>
            </a:r>
            <a:r>
              <a:rPr lang="en-US" altLang="ko-KR" sz="11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" </a:t>
            </a:r>
            <a:r>
              <a:rPr lang="ko-KR" altLang="en-US" sz="1100" dirty="0" smtClean="0"/>
              <a:t>포함</a:t>
            </a:r>
          </a:p>
          <a:p>
            <a:r>
              <a:rPr lang="ko-KR" altLang="en-US" sz="1100" dirty="0" smtClean="0"/>
              <a:t> ④ </a:t>
            </a:r>
            <a:r>
              <a:rPr lang="ko-KR" altLang="en-US" sz="1100" dirty="0" err="1" smtClean="0"/>
              <a:t>수페리어</a:t>
            </a:r>
            <a:r>
              <a:rPr lang="ko-KR" altLang="en-US" sz="1100" dirty="0" smtClean="0"/>
              <a:t> 룸 가격으로 </a:t>
            </a:r>
            <a:r>
              <a:rPr lang="en-US" altLang="ko-KR" sz="11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"</a:t>
            </a:r>
            <a:r>
              <a:rPr lang="ko-KR" altLang="en-US" sz="11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디럭스룸</a:t>
            </a:r>
            <a:r>
              <a:rPr lang="en-US" altLang="ko-KR" sz="11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"</a:t>
            </a:r>
            <a:r>
              <a:rPr lang="ko-KR" altLang="en-US" sz="1100" dirty="0" smtClean="0"/>
              <a:t>으로 무료 업그래이드</a:t>
            </a:r>
            <a:r>
              <a:rPr lang="en-US" altLang="ko-KR" sz="1100" dirty="0" smtClean="0"/>
              <a:t>!!</a:t>
            </a:r>
            <a:r>
              <a:rPr lang="ko-KR" altLang="en-US" sz="1100" dirty="0" smtClean="0"/>
              <a:t> </a:t>
            </a:r>
          </a:p>
          <a:p>
            <a:r>
              <a:rPr lang="ko-KR" altLang="en-US" sz="1100" dirty="0" smtClean="0"/>
              <a:t> </a:t>
            </a:r>
          </a:p>
          <a:p>
            <a:r>
              <a:rPr lang="ko-KR" altLang="en-US" sz="1100" dirty="0" smtClean="0">
                <a:solidFill>
                  <a:srgbClr val="FF0000"/>
                </a:solidFill>
              </a:rPr>
              <a:t> </a:t>
            </a:r>
            <a:r>
              <a:rPr lang="en-US" altLang="ko-KR" sz="1100" b="1" dirty="0" smtClean="0">
                <a:solidFill>
                  <a:srgbClr val="FF0000"/>
                </a:solidFill>
              </a:rPr>
              <a:t>[</a:t>
            </a:r>
            <a:r>
              <a:rPr lang="ko-KR" altLang="en-US" sz="1100" b="1" dirty="0" smtClean="0">
                <a:solidFill>
                  <a:srgbClr val="FF0000"/>
                </a:solidFill>
              </a:rPr>
              <a:t>대한항공 </a:t>
            </a:r>
            <a:r>
              <a:rPr lang="ko-KR" altLang="en-US" sz="1100" b="1" dirty="0" err="1" smtClean="0">
                <a:solidFill>
                  <a:srgbClr val="FF0000"/>
                </a:solidFill>
              </a:rPr>
              <a:t>랑카위</a:t>
            </a:r>
            <a:r>
              <a:rPr lang="ko-KR" altLang="en-US" sz="1100" b="1" dirty="0" smtClean="0">
                <a:solidFill>
                  <a:srgbClr val="FF0000"/>
                </a:solidFill>
              </a:rPr>
              <a:t> 전세기 항공 소개</a:t>
            </a:r>
            <a:r>
              <a:rPr lang="en-US" altLang="ko-KR" sz="1100" b="1" dirty="0" smtClean="0">
                <a:solidFill>
                  <a:srgbClr val="FF0000"/>
                </a:solidFill>
              </a:rPr>
              <a:t>]</a:t>
            </a:r>
            <a:endParaRPr lang="ko-KR" altLang="en-US" sz="1100" dirty="0" smtClean="0">
              <a:solidFill>
                <a:srgbClr val="FF0000"/>
              </a:solidFill>
            </a:endParaRPr>
          </a:p>
          <a:p>
            <a:r>
              <a:rPr lang="ko-KR" altLang="en-US" sz="1100" dirty="0" smtClean="0"/>
              <a:t> ◈ </a:t>
            </a:r>
            <a:r>
              <a:rPr lang="ko-KR" altLang="en-US" sz="1100" b="1" dirty="0" smtClean="0"/>
              <a:t>인천</a:t>
            </a:r>
            <a:r>
              <a:rPr lang="en-US" altLang="ko-KR" sz="1100" b="1" dirty="0" smtClean="0"/>
              <a:t>-</a:t>
            </a:r>
            <a:r>
              <a:rPr lang="ko-KR" altLang="en-US" sz="1100" b="1" dirty="0" err="1" smtClean="0"/>
              <a:t>랑카위</a:t>
            </a:r>
            <a:r>
              <a:rPr lang="ko-KR" altLang="en-US" sz="1100" b="1" dirty="0" smtClean="0"/>
              <a:t> 구간 대한항공 직항 </a:t>
            </a:r>
            <a:r>
              <a:rPr lang="ko-KR" altLang="en-US" sz="1100" b="1" dirty="0" err="1" smtClean="0"/>
              <a:t>전세기편</a:t>
            </a:r>
            <a:r>
              <a:rPr lang="ko-KR" altLang="en-US" sz="1100" b="1" dirty="0" smtClean="0"/>
              <a:t> 이용 </a:t>
            </a:r>
            <a:endParaRPr lang="en-US" altLang="ko-KR" sz="1100" b="1" dirty="0" smtClean="0"/>
          </a:p>
          <a:p>
            <a:r>
              <a:rPr lang="en-US" altLang="ko-KR" sz="1100" b="1" dirty="0" smtClean="0"/>
              <a:t>     </a:t>
            </a:r>
            <a:r>
              <a:rPr lang="en-US" altLang="ko-KR" sz="1100" dirty="0" smtClean="0"/>
              <a:t>(</a:t>
            </a:r>
            <a:r>
              <a:rPr lang="ko-KR" altLang="en-US" sz="1100" dirty="0" smtClean="0"/>
              <a:t>스카이패스 약 </a:t>
            </a:r>
            <a:r>
              <a:rPr lang="en-US" altLang="ko-KR" sz="1100" dirty="0" smtClean="0"/>
              <a:t>4,300</a:t>
            </a:r>
            <a:r>
              <a:rPr lang="ko-KR" altLang="en-US" sz="1100" dirty="0" smtClean="0"/>
              <a:t>마일 적립 </a:t>
            </a:r>
            <a:r>
              <a:rPr lang="en-US" altLang="ko-KR" sz="1100" dirty="0" smtClean="0"/>
              <a:t>/ </a:t>
            </a:r>
            <a:r>
              <a:rPr lang="ko-KR" altLang="en-US" sz="1100" dirty="0" smtClean="0"/>
              <a:t>퍼스트</a:t>
            </a:r>
            <a:r>
              <a:rPr lang="en-US" altLang="ko-KR" sz="1100" dirty="0" smtClean="0"/>
              <a:t>,</a:t>
            </a:r>
            <a:r>
              <a:rPr lang="ko-KR" altLang="en-US" sz="1100" dirty="0" err="1" smtClean="0"/>
              <a:t>비지니스</a:t>
            </a:r>
            <a:r>
              <a:rPr lang="ko-KR" altLang="en-US" sz="1100" dirty="0" smtClean="0"/>
              <a:t> 동일</a:t>
            </a:r>
            <a:r>
              <a:rPr lang="en-US" altLang="ko-KR" sz="1100" dirty="0" smtClean="0"/>
              <a:t>)  </a:t>
            </a:r>
          </a:p>
          <a:p>
            <a:r>
              <a:rPr lang="en-US" altLang="ko-KR" sz="1100" dirty="0" smtClean="0"/>
              <a:t> ◈ </a:t>
            </a:r>
            <a:r>
              <a:rPr lang="ko-KR" altLang="en-US" sz="1100" dirty="0" smtClean="0"/>
              <a:t>기종정보 </a:t>
            </a:r>
            <a:r>
              <a:rPr lang="en-US" altLang="ko-KR" sz="1100" dirty="0" smtClean="0"/>
              <a:t>: AIR BUS 330-300 (</a:t>
            </a:r>
            <a:r>
              <a:rPr lang="ko-KR" altLang="en-US" sz="1100" dirty="0" smtClean="0"/>
              <a:t>퍼스트클래스 </a:t>
            </a:r>
            <a:r>
              <a:rPr lang="en-US" altLang="ko-KR" sz="1100" dirty="0" smtClean="0"/>
              <a:t>: 6</a:t>
            </a:r>
            <a:r>
              <a:rPr lang="ko-KR" altLang="en-US" sz="1100" dirty="0" smtClean="0"/>
              <a:t>석 </a:t>
            </a:r>
            <a:r>
              <a:rPr lang="en-US" altLang="ko-KR" sz="1100" dirty="0" smtClean="0"/>
              <a:t>/ </a:t>
            </a:r>
            <a:r>
              <a:rPr lang="ko-KR" altLang="en-US" sz="1100" dirty="0" err="1" smtClean="0"/>
              <a:t>비지니스클래스</a:t>
            </a:r>
            <a:r>
              <a:rPr lang="ko-KR" altLang="en-US" sz="1100" dirty="0" smtClean="0"/>
              <a:t> </a:t>
            </a:r>
            <a:r>
              <a:rPr lang="en-US" altLang="ko-KR" sz="1100" dirty="0" smtClean="0"/>
              <a:t>: 14</a:t>
            </a:r>
            <a:r>
              <a:rPr lang="ko-KR" altLang="en-US" sz="1100" dirty="0" smtClean="0"/>
              <a:t>석 </a:t>
            </a:r>
            <a:r>
              <a:rPr lang="en-US" altLang="ko-KR" sz="1100" dirty="0" smtClean="0"/>
              <a:t>/ </a:t>
            </a:r>
            <a:r>
              <a:rPr lang="ko-KR" altLang="en-US" sz="1100" dirty="0" smtClean="0"/>
              <a:t>일반석 </a:t>
            </a:r>
            <a:r>
              <a:rPr lang="en-US" altLang="ko-KR" sz="1100" dirty="0" smtClean="0"/>
              <a:t>: 243</a:t>
            </a:r>
            <a:r>
              <a:rPr lang="ko-KR" altLang="en-US" sz="1100" dirty="0" smtClean="0"/>
              <a:t>석</a:t>
            </a:r>
            <a:r>
              <a:rPr lang="en-US" altLang="ko-KR" sz="1100" dirty="0" smtClean="0"/>
              <a:t>)</a:t>
            </a:r>
          </a:p>
          <a:p>
            <a:r>
              <a:rPr lang="en-US" altLang="ko-KR" sz="1100" dirty="0" smtClean="0"/>
              <a:t> ◈ </a:t>
            </a:r>
            <a:r>
              <a:rPr lang="ko-KR" altLang="en-US" sz="1100" dirty="0" smtClean="0"/>
              <a:t>좌석배열 </a:t>
            </a:r>
            <a:r>
              <a:rPr lang="en-US" altLang="ko-KR" sz="1100" dirty="0" smtClean="0"/>
              <a:t>: 2-4-2</a:t>
            </a:r>
          </a:p>
          <a:p>
            <a:r>
              <a:rPr lang="en-US" altLang="ko-KR" sz="1100" dirty="0" smtClean="0"/>
              <a:t> ◈ </a:t>
            </a:r>
            <a:r>
              <a:rPr lang="ko-KR" altLang="en-US" sz="1100" dirty="0" smtClean="0"/>
              <a:t>기  내 식 </a:t>
            </a:r>
            <a:r>
              <a:rPr lang="en-US" altLang="ko-KR" sz="1100" dirty="0" smtClean="0"/>
              <a:t>: </a:t>
            </a:r>
            <a:r>
              <a:rPr lang="ko-KR" altLang="en-US" sz="1100" dirty="0" smtClean="0"/>
              <a:t>대한항공 </a:t>
            </a:r>
            <a:r>
              <a:rPr lang="ko-KR" altLang="en-US" sz="1100" dirty="0" err="1" smtClean="0"/>
              <a:t>정규편과</a:t>
            </a:r>
            <a:r>
              <a:rPr lang="ko-KR" altLang="en-US" sz="1100" dirty="0" smtClean="0"/>
              <a:t> 동일 </a:t>
            </a:r>
            <a:r>
              <a:rPr lang="en-US" altLang="ko-KR" sz="1100" dirty="0" smtClean="0"/>
              <a:t>(※ </a:t>
            </a:r>
            <a:r>
              <a:rPr lang="ko-KR" altLang="en-US" sz="1100" dirty="0" smtClean="0"/>
              <a:t>일부 특별 기내식 제외</a:t>
            </a:r>
            <a:r>
              <a:rPr lang="en-US" altLang="ko-KR" sz="1100" dirty="0" smtClean="0"/>
              <a:t>)</a:t>
            </a:r>
          </a:p>
          <a:p>
            <a:r>
              <a:rPr lang="en-US" altLang="ko-KR" sz="1100" dirty="0" smtClean="0"/>
              <a:t> ◈ </a:t>
            </a:r>
            <a:r>
              <a:rPr lang="ko-KR" altLang="en-US" sz="1100" dirty="0" smtClean="0"/>
              <a:t>좌석승급 </a:t>
            </a:r>
            <a:r>
              <a:rPr lang="en-US" altLang="ko-KR" sz="1100" dirty="0" smtClean="0"/>
              <a:t>: </a:t>
            </a:r>
            <a:r>
              <a:rPr lang="ko-KR" altLang="en-US" sz="1100" dirty="0" err="1" smtClean="0"/>
              <a:t>비지니스</a:t>
            </a:r>
            <a:r>
              <a:rPr lang="ko-KR" altLang="en-US" sz="1100" dirty="0" smtClean="0"/>
              <a:t> 클래스 </a:t>
            </a:r>
            <a:r>
              <a:rPr lang="en-US" altLang="ko-KR" sz="1100" dirty="0" smtClean="0"/>
              <a:t>50</a:t>
            </a:r>
            <a:r>
              <a:rPr lang="ko-KR" altLang="en-US" sz="1100" dirty="0" smtClean="0"/>
              <a:t>만원</a:t>
            </a:r>
            <a:r>
              <a:rPr lang="en-US" altLang="ko-KR" sz="1100" dirty="0" smtClean="0"/>
              <a:t>/1</a:t>
            </a:r>
            <a:r>
              <a:rPr lang="ko-KR" altLang="en-US" sz="1100" dirty="0" smtClean="0"/>
              <a:t>인</a:t>
            </a:r>
            <a:r>
              <a:rPr lang="en-US" altLang="ko-KR" sz="1100" dirty="0" smtClean="0"/>
              <a:t>, </a:t>
            </a:r>
            <a:r>
              <a:rPr lang="ko-KR" altLang="en-US" sz="1100" dirty="0" smtClean="0"/>
              <a:t>퍼스트 클래스 </a:t>
            </a:r>
            <a:r>
              <a:rPr lang="ko-KR" altLang="en-US" sz="1100" dirty="0" err="1" smtClean="0"/>
              <a:t>업그래이드</a:t>
            </a:r>
            <a:r>
              <a:rPr lang="ko-KR" altLang="en-US" sz="1100" dirty="0" smtClean="0"/>
              <a:t> </a:t>
            </a:r>
            <a:r>
              <a:rPr lang="en-US" altLang="ko-KR" sz="1100" dirty="0" smtClean="0"/>
              <a:t>: 70</a:t>
            </a:r>
            <a:r>
              <a:rPr lang="ko-KR" altLang="en-US" sz="1100" dirty="0" smtClean="0"/>
              <a:t>만원</a:t>
            </a:r>
            <a:r>
              <a:rPr lang="en-US" altLang="ko-KR" sz="1100" dirty="0" smtClean="0"/>
              <a:t>/1</a:t>
            </a:r>
            <a:r>
              <a:rPr lang="ko-KR" altLang="en-US" sz="1100" dirty="0" smtClean="0"/>
              <a:t>인  </a:t>
            </a:r>
            <a:endParaRPr lang="en-US" altLang="ko-KR" sz="1100" dirty="0" smtClean="0"/>
          </a:p>
          <a:p>
            <a:r>
              <a:rPr lang="en-US" altLang="ko-KR" sz="1100" dirty="0" smtClean="0"/>
              <a:t>     ※ </a:t>
            </a:r>
            <a:r>
              <a:rPr lang="ko-KR" altLang="en-US" sz="1100" dirty="0" err="1" smtClean="0"/>
              <a:t>마일리지</a:t>
            </a:r>
            <a:r>
              <a:rPr lang="ko-KR" altLang="en-US" sz="1100" dirty="0" smtClean="0"/>
              <a:t> 사용 불가</a:t>
            </a:r>
            <a:r>
              <a:rPr lang="en-US" altLang="ko-KR" sz="1100" dirty="0" smtClean="0"/>
              <a:t>.</a:t>
            </a:r>
          </a:p>
          <a:p>
            <a:r>
              <a:rPr lang="en-US" altLang="ko-KR" sz="1100" dirty="0" smtClean="0"/>
              <a:t> ◈ </a:t>
            </a:r>
            <a:r>
              <a:rPr lang="ko-KR" altLang="en-US" sz="1100" dirty="0" smtClean="0"/>
              <a:t>좌석 배정은 출발일 공항에서 체크인 수속 시 임의 배정됩니다</a:t>
            </a:r>
            <a:r>
              <a:rPr lang="en-US" altLang="ko-KR" sz="1100" dirty="0" smtClean="0"/>
              <a:t>.</a:t>
            </a:r>
          </a:p>
          <a:p>
            <a:r>
              <a:rPr lang="en-US" altLang="ko-KR" sz="1100" dirty="0" smtClean="0"/>
              <a:t> </a:t>
            </a:r>
          </a:p>
          <a:p>
            <a:r>
              <a:rPr lang="en-US" altLang="ko-KR" sz="1100" dirty="0" smtClean="0"/>
              <a:t> </a:t>
            </a:r>
          </a:p>
          <a:p>
            <a:r>
              <a:rPr lang="en-US" altLang="ko-KR" sz="1100" dirty="0" smtClean="0"/>
              <a:t> </a:t>
            </a:r>
            <a:r>
              <a:rPr lang="en-US" altLang="ko-KR" sz="1100" b="1" dirty="0" smtClean="0"/>
              <a:t>[</a:t>
            </a:r>
            <a:r>
              <a:rPr lang="ko-KR" altLang="en-US" sz="1100" b="1" dirty="0" smtClean="0"/>
              <a:t>리조트 소개</a:t>
            </a:r>
            <a:r>
              <a:rPr lang="en-US" altLang="ko-KR" sz="1100" b="1" dirty="0" smtClean="0"/>
              <a:t>]</a:t>
            </a:r>
            <a:endParaRPr lang="ko-KR" altLang="en-US" sz="1100" dirty="0" smtClean="0"/>
          </a:p>
          <a:p>
            <a:r>
              <a:rPr lang="ko-KR" altLang="en-US" sz="1100" b="1" dirty="0" smtClean="0"/>
              <a:t> ◈ </a:t>
            </a:r>
            <a:r>
              <a:rPr lang="en-US" altLang="ko-KR" sz="1100" b="1" dirty="0" smtClean="0"/>
              <a:t>BELLA VISTA RESORT &amp; SPA </a:t>
            </a:r>
            <a:r>
              <a:rPr lang="ko-KR" altLang="en-US" sz="1100" b="1" dirty="0" smtClean="0"/>
              <a:t>홈페이지 </a:t>
            </a:r>
            <a:r>
              <a:rPr lang="ko-KR" altLang="en-US" sz="1100" b="1" dirty="0" err="1" smtClean="0"/>
              <a:t>바로가기</a:t>
            </a:r>
            <a:r>
              <a:rPr lang="ko-KR" altLang="en-US" sz="1100" b="1" dirty="0" smtClean="0"/>
              <a:t> </a:t>
            </a:r>
            <a:endParaRPr lang="ko-KR" altLang="en-US" sz="1100" dirty="0" smtClean="0"/>
          </a:p>
          <a:p>
            <a:r>
              <a:rPr lang="ko-KR" altLang="en-US" sz="1100" b="1" dirty="0" smtClean="0"/>
              <a:t> </a:t>
            </a:r>
            <a:r>
              <a:rPr lang="ko-KR" altLang="en-US" sz="1100" dirty="0" smtClean="0"/>
              <a:t>☞</a:t>
            </a:r>
            <a:r>
              <a:rPr lang="ko-KR" altLang="en-US" sz="1100" b="1" dirty="0" smtClean="0"/>
              <a:t> </a:t>
            </a:r>
            <a:r>
              <a:rPr lang="en-US" altLang="ko-KR" sz="1100" b="1" dirty="0" smtClean="0">
                <a:hlinkClick r:id="rId2"/>
              </a:rPr>
              <a:t>http://www.bellavistaresortandspa-langkawi.com/</a:t>
            </a:r>
            <a:endParaRPr lang="ko-KR" altLang="en-US" sz="1100" dirty="0" smtClean="0"/>
          </a:p>
          <a:p>
            <a:r>
              <a:rPr lang="ko-KR" altLang="en-US" sz="1100" b="1" dirty="0" smtClean="0"/>
              <a:t> </a:t>
            </a:r>
            <a:r>
              <a:rPr lang="ko-KR" altLang="en-US" sz="1100" dirty="0" smtClean="0"/>
              <a:t>◈ </a:t>
            </a:r>
            <a:r>
              <a:rPr lang="ko-KR" altLang="en-US" sz="1100" dirty="0" err="1" smtClean="0"/>
              <a:t>리조트명</a:t>
            </a:r>
            <a:r>
              <a:rPr lang="ko-KR" altLang="en-US" sz="1100" dirty="0" smtClean="0"/>
              <a:t> </a:t>
            </a:r>
            <a:r>
              <a:rPr lang="en-US" altLang="ko-KR" sz="1100" dirty="0" smtClean="0"/>
              <a:t>: </a:t>
            </a:r>
            <a:r>
              <a:rPr lang="ko-KR" altLang="en-US" sz="1100" dirty="0" err="1" smtClean="0"/>
              <a:t>벨라비스타</a:t>
            </a:r>
            <a:r>
              <a:rPr lang="ko-KR" altLang="en-US" sz="1100" dirty="0" smtClean="0"/>
              <a:t> 리조트 </a:t>
            </a:r>
            <a:r>
              <a:rPr lang="en-US" altLang="ko-KR" sz="1100" dirty="0" smtClean="0"/>
              <a:t>&amp; </a:t>
            </a:r>
            <a:r>
              <a:rPr lang="ko-KR" altLang="en-US" sz="1100" dirty="0" err="1" smtClean="0"/>
              <a:t>스파</a:t>
            </a:r>
            <a:r>
              <a:rPr lang="ko-KR" altLang="en-US" sz="1100" dirty="0" smtClean="0"/>
              <a:t> </a:t>
            </a:r>
            <a:r>
              <a:rPr lang="en-US" altLang="ko-KR" sz="1100" dirty="0" smtClean="0"/>
              <a:t>- 4</a:t>
            </a:r>
            <a:r>
              <a:rPr lang="ko-KR" altLang="en-US" sz="1100" dirty="0" smtClean="0"/>
              <a:t>성급 </a:t>
            </a:r>
            <a:r>
              <a:rPr lang="en-US" altLang="ko-KR" sz="1100" dirty="0" smtClean="0"/>
              <a:t>(BELLA VISTA RESORT &amp; SPA )</a:t>
            </a:r>
          </a:p>
          <a:p>
            <a:r>
              <a:rPr lang="en-US" altLang="ko-KR" sz="1100" dirty="0" smtClean="0"/>
              <a:t> ◈ </a:t>
            </a:r>
            <a:r>
              <a:rPr lang="ko-KR" altLang="en-US" sz="1100" dirty="0" smtClean="0"/>
              <a:t>객실타입 </a:t>
            </a:r>
            <a:r>
              <a:rPr lang="en-US" altLang="ko-KR" sz="1100" dirty="0" smtClean="0"/>
              <a:t>: </a:t>
            </a:r>
            <a:r>
              <a:rPr lang="ko-KR" altLang="en-US" sz="1100" dirty="0" err="1" smtClean="0"/>
              <a:t>디럭스</a:t>
            </a:r>
            <a:r>
              <a:rPr lang="ko-KR" altLang="en-US" sz="1100" dirty="0" smtClean="0"/>
              <a:t> 룸</a:t>
            </a:r>
            <a:r>
              <a:rPr lang="en-US" altLang="ko-KR" sz="1100" dirty="0" smtClean="0"/>
              <a:t>(Deluxe Room)</a:t>
            </a:r>
          </a:p>
          <a:p>
            <a:r>
              <a:rPr lang="en-US" altLang="ko-KR" sz="1100" dirty="0" smtClean="0"/>
              <a:t> ◈ </a:t>
            </a:r>
            <a:r>
              <a:rPr lang="ko-KR" altLang="en-US" sz="1100" dirty="0" smtClean="0"/>
              <a:t>이동시간 </a:t>
            </a:r>
            <a:r>
              <a:rPr lang="en-US" altLang="ko-KR" sz="1100" dirty="0" smtClean="0"/>
              <a:t>: </a:t>
            </a:r>
            <a:r>
              <a:rPr lang="ko-KR" altLang="en-US" sz="1100" dirty="0" smtClean="0"/>
              <a:t>공항까지 약 </a:t>
            </a:r>
            <a:r>
              <a:rPr lang="en-US" altLang="ko-KR" sz="1100" dirty="0" smtClean="0"/>
              <a:t>20</a:t>
            </a:r>
            <a:r>
              <a:rPr lang="ko-KR" altLang="en-US" sz="1100" dirty="0" smtClean="0"/>
              <a:t>분 소요</a:t>
            </a:r>
          </a:p>
          <a:p>
            <a:r>
              <a:rPr lang="ko-KR" altLang="en-US" sz="1100" dirty="0" smtClean="0"/>
              <a:t> ◈ 무선인터넷</a:t>
            </a:r>
            <a:r>
              <a:rPr lang="en-US" altLang="ko-KR" sz="1100" dirty="0" smtClean="0"/>
              <a:t>(WIFI) : </a:t>
            </a:r>
            <a:r>
              <a:rPr lang="ko-KR" altLang="en-US" sz="1100" dirty="0" smtClean="0"/>
              <a:t>로비만 무료</a:t>
            </a:r>
          </a:p>
          <a:p>
            <a:r>
              <a:rPr lang="ko-KR" altLang="en-US" sz="1100" dirty="0" smtClean="0"/>
              <a:t> ◈ 키즈클럽 무료 이용</a:t>
            </a:r>
          </a:p>
          <a:p>
            <a:endParaRPr lang="ko-KR" altLang="en-US" sz="1100" dirty="0" smtClean="0"/>
          </a:p>
          <a:p>
            <a:endParaRPr lang="ko-KR" altLang="en-US" sz="1100" dirty="0" smtClean="0"/>
          </a:p>
          <a:p>
            <a:endParaRPr lang="ko-KR" altLang="en-US" sz="11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32656" y="611560"/>
            <a:ext cx="6192688" cy="938719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100" b="1" dirty="0" smtClean="0"/>
              <a:t> ◈ 왕복 항공권 </a:t>
            </a:r>
            <a:r>
              <a:rPr lang="en-US" altLang="ko-KR" sz="1100" b="1" dirty="0" smtClean="0"/>
              <a:t>- </a:t>
            </a:r>
            <a:r>
              <a:rPr lang="ko-KR" altLang="en-US" sz="1100" b="1" dirty="0" err="1" smtClean="0"/>
              <a:t>이코노미석</a:t>
            </a:r>
            <a:r>
              <a:rPr lang="ko-KR" altLang="en-US" sz="1100" b="1" dirty="0" smtClean="0"/>
              <a:t> 기준</a:t>
            </a:r>
            <a:endParaRPr lang="ko-KR" altLang="en-US" sz="1100" dirty="0" smtClean="0"/>
          </a:p>
          <a:p>
            <a:r>
              <a:rPr lang="ko-KR" altLang="en-US" sz="1100" b="1" dirty="0" smtClean="0"/>
              <a:t> ◈ 전일정 호텔 숙박료 </a:t>
            </a:r>
            <a:r>
              <a:rPr lang="en-US" altLang="ko-KR" sz="1100" b="1" dirty="0" smtClean="0"/>
              <a:t>- </a:t>
            </a:r>
            <a:r>
              <a:rPr lang="ko-KR" altLang="en-US" sz="1100" b="1" dirty="0" err="1" smtClean="0"/>
              <a:t>디럭스</a:t>
            </a:r>
            <a:r>
              <a:rPr lang="ko-KR" altLang="en-US" sz="1100" b="1" dirty="0" smtClean="0"/>
              <a:t> 룸 무료 </a:t>
            </a:r>
            <a:r>
              <a:rPr lang="ko-KR" altLang="en-US" sz="1100" b="1" dirty="0" err="1" smtClean="0"/>
              <a:t>업그래이드</a:t>
            </a:r>
            <a:r>
              <a:rPr lang="en-US" altLang="ko-KR" sz="1100" b="1" dirty="0" smtClean="0"/>
              <a:t>!!</a:t>
            </a:r>
            <a:endParaRPr lang="ko-KR" altLang="en-US" sz="1100" dirty="0" smtClean="0"/>
          </a:p>
          <a:p>
            <a:r>
              <a:rPr lang="ko-KR" altLang="en-US" sz="1100" b="1" dirty="0" smtClean="0"/>
              <a:t> ◈ 일정표 상에 표기된 식사</a:t>
            </a:r>
            <a:endParaRPr lang="ko-KR" altLang="en-US" sz="1100" dirty="0" smtClean="0"/>
          </a:p>
          <a:p>
            <a:r>
              <a:rPr lang="ko-KR" altLang="en-US" sz="1100" b="1" dirty="0" smtClean="0"/>
              <a:t> ◈ </a:t>
            </a:r>
            <a:r>
              <a:rPr lang="ko-KR" altLang="en-US" sz="1100" b="1" dirty="0" err="1" smtClean="0"/>
              <a:t>랑카위</a:t>
            </a:r>
            <a:r>
              <a:rPr lang="ko-KR" altLang="en-US" sz="1100" b="1" dirty="0" smtClean="0"/>
              <a:t> 시내관광 </a:t>
            </a:r>
            <a:r>
              <a:rPr lang="en-US" altLang="ko-KR" sz="1100" b="1" dirty="0" smtClean="0"/>
              <a:t>(</a:t>
            </a:r>
            <a:r>
              <a:rPr lang="ko-KR" altLang="en-US" sz="1100" b="1" dirty="0" smtClean="0"/>
              <a:t>독수리 광장</a:t>
            </a:r>
            <a:r>
              <a:rPr lang="en-US" altLang="ko-KR" sz="1100" b="1" dirty="0" smtClean="0"/>
              <a:t>, </a:t>
            </a:r>
            <a:r>
              <a:rPr lang="ko-KR" altLang="en-US" sz="1100" b="1" dirty="0" err="1" smtClean="0"/>
              <a:t>쿠아시내</a:t>
            </a:r>
            <a:r>
              <a:rPr lang="en-US" altLang="ko-KR" sz="1100" b="1" dirty="0" smtClean="0"/>
              <a:t>, </a:t>
            </a:r>
            <a:r>
              <a:rPr lang="ko-KR" altLang="en-US" sz="1100" b="1" dirty="0" err="1" smtClean="0"/>
              <a:t>오리엔탈빌리지</a:t>
            </a:r>
            <a:r>
              <a:rPr lang="en-US" altLang="ko-KR" sz="1100" b="1" dirty="0" smtClean="0"/>
              <a:t>, </a:t>
            </a:r>
            <a:r>
              <a:rPr lang="ko-KR" altLang="en-US" sz="1100" b="1" dirty="0" smtClean="0"/>
              <a:t>케이블카 등</a:t>
            </a:r>
            <a:r>
              <a:rPr lang="en-US" altLang="ko-KR" sz="1100" b="1" dirty="0" smtClean="0"/>
              <a:t>)</a:t>
            </a:r>
            <a:endParaRPr lang="ko-KR" altLang="en-US" sz="1100" dirty="0" smtClean="0"/>
          </a:p>
          <a:p>
            <a:r>
              <a:rPr lang="ko-KR" altLang="en-US" sz="1100" b="1" dirty="0" smtClean="0"/>
              <a:t> ◈ 공항↔호텔간 왕복 픽업 서비스</a:t>
            </a:r>
            <a:endParaRPr lang="ko-KR" altLang="en-US" sz="1100" dirty="0"/>
          </a:p>
        </p:txBody>
      </p:sp>
      <p:sp>
        <p:nvSpPr>
          <p:cNvPr id="4" name="직사각형 3"/>
          <p:cNvSpPr/>
          <p:nvPr/>
        </p:nvSpPr>
        <p:spPr>
          <a:xfrm>
            <a:off x="332656" y="251520"/>
            <a:ext cx="148790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b="1" dirty="0" smtClean="0">
                <a:solidFill>
                  <a:srgbClr val="996633"/>
                </a:solidFill>
              </a:rPr>
              <a:t>☆★ 포함사항</a:t>
            </a:r>
            <a:endParaRPr lang="ko-KR" altLang="en-US" sz="1600" dirty="0">
              <a:solidFill>
                <a:srgbClr val="996633"/>
              </a:solidFill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332656" y="1907704"/>
            <a:ext cx="169309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b="1" dirty="0" smtClean="0">
                <a:solidFill>
                  <a:srgbClr val="996633"/>
                </a:solidFill>
              </a:rPr>
              <a:t>☆★ </a:t>
            </a:r>
            <a:r>
              <a:rPr lang="ko-KR" altLang="en-US" sz="1600" b="1" dirty="0" err="1" smtClean="0">
                <a:solidFill>
                  <a:srgbClr val="996633"/>
                </a:solidFill>
              </a:rPr>
              <a:t>불포함사항</a:t>
            </a:r>
            <a:endParaRPr lang="ko-KR" altLang="en-US" sz="1600" dirty="0">
              <a:solidFill>
                <a:srgbClr val="996633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2656" y="2267744"/>
            <a:ext cx="6192688" cy="938719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100" b="1" dirty="0" smtClean="0"/>
              <a:t> ◈ 유류할증료는 추가 부담하셔야 하오니 이 점 양지하여 주시기 바랍니다</a:t>
            </a:r>
            <a:r>
              <a:rPr lang="en-US" altLang="ko-KR" sz="1100" b="1" dirty="0" smtClean="0"/>
              <a:t>.</a:t>
            </a:r>
            <a:endParaRPr lang="ko-KR" altLang="en-US" sz="1100" b="1" dirty="0" smtClean="0"/>
          </a:p>
          <a:p>
            <a:r>
              <a:rPr lang="ko-KR" altLang="en-US" sz="1100" b="1" dirty="0" smtClean="0"/>
              <a:t> ◈ </a:t>
            </a:r>
            <a:r>
              <a:rPr lang="en-US" altLang="ko-KR" sz="1100" b="1" dirty="0" smtClean="0"/>
              <a:t>150,000</a:t>
            </a:r>
            <a:r>
              <a:rPr lang="ko-KR" altLang="en-US" sz="1100" b="1" dirty="0" smtClean="0"/>
              <a:t>원 </a:t>
            </a:r>
            <a:r>
              <a:rPr lang="en-US" altLang="ko-KR" sz="1100" b="1" dirty="0" smtClean="0"/>
              <a:t>/ 1</a:t>
            </a:r>
            <a:r>
              <a:rPr lang="ko-KR" altLang="en-US" sz="1100" b="1" dirty="0" smtClean="0"/>
              <a:t>인 </a:t>
            </a:r>
            <a:r>
              <a:rPr lang="en-US" altLang="ko-KR" sz="1100" b="1" dirty="0" smtClean="0"/>
              <a:t>(</a:t>
            </a:r>
            <a:r>
              <a:rPr lang="ko-KR" altLang="en-US" sz="1100" b="1" dirty="0" smtClean="0"/>
              <a:t>전세기 고정 유류 할증료</a:t>
            </a:r>
            <a:r>
              <a:rPr lang="en-US" altLang="ko-KR" sz="1100" b="1" dirty="0" smtClean="0"/>
              <a:t>)</a:t>
            </a:r>
            <a:endParaRPr lang="ko-KR" altLang="en-US" sz="1100" b="1" dirty="0" smtClean="0"/>
          </a:p>
          <a:p>
            <a:r>
              <a:rPr lang="ko-KR" altLang="en-US" sz="1100" b="1" dirty="0" smtClean="0"/>
              <a:t> ◈ 전일정 기사 </a:t>
            </a:r>
            <a:r>
              <a:rPr lang="en-US" altLang="ko-KR" sz="1100" b="1" dirty="0" smtClean="0"/>
              <a:t>/ </a:t>
            </a:r>
            <a:r>
              <a:rPr lang="ko-KR" altLang="en-US" sz="1100" b="1" dirty="0" smtClean="0"/>
              <a:t>가이드 팁 </a:t>
            </a:r>
            <a:r>
              <a:rPr lang="en-US" altLang="ko-KR" sz="1100" b="1" dirty="0" smtClean="0"/>
              <a:t>$40(</a:t>
            </a:r>
            <a:r>
              <a:rPr lang="ko-KR" altLang="en-US" sz="1100" b="1" dirty="0" smtClean="0"/>
              <a:t>성인</a:t>
            </a:r>
            <a:r>
              <a:rPr lang="en-US" altLang="ko-KR" sz="1100" b="1" dirty="0" smtClean="0"/>
              <a:t>) / $20(</a:t>
            </a:r>
            <a:r>
              <a:rPr lang="ko-KR" altLang="en-US" sz="1100" b="1" dirty="0" smtClean="0"/>
              <a:t>아동</a:t>
            </a:r>
            <a:r>
              <a:rPr lang="en-US" altLang="ko-KR" sz="1100" b="1" dirty="0" smtClean="0"/>
              <a:t>) - </a:t>
            </a:r>
            <a:r>
              <a:rPr lang="ko-KR" altLang="en-US" sz="1100" b="1" dirty="0" smtClean="0"/>
              <a:t>현지 지불 조건</a:t>
            </a:r>
          </a:p>
          <a:p>
            <a:r>
              <a:rPr lang="ko-KR" altLang="en-US" sz="1100" b="1" dirty="0" smtClean="0"/>
              <a:t> ◈ 식당 및 호텔에서의 에티켓 팁 및 기타 개인경비 외</a:t>
            </a:r>
          </a:p>
          <a:p>
            <a:r>
              <a:rPr lang="ko-KR" altLang="en-US" sz="1100" b="1" dirty="0" smtClean="0"/>
              <a:t> ◈ 일정표 상에 표기되지 않은 식사</a:t>
            </a:r>
            <a:endParaRPr lang="ko-KR" altLang="en-US" sz="1100" b="1" dirty="0"/>
          </a:p>
        </p:txBody>
      </p:sp>
      <p:sp>
        <p:nvSpPr>
          <p:cNvPr id="7" name="직사각형 6"/>
          <p:cNvSpPr/>
          <p:nvPr/>
        </p:nvSpPr>
        <p:spPr>
          <a:xfrm>
            <a:off x="332656" y="3563888"/>
            <a:ext cx="197041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b="1" dirty="0" smtClean="0">
                <a:solidFill>
                  <a:srgbClr val="996633"/>
                </a:solidFill>
              </a:rPr>
              <a:t>☆★ 특별 약정사항</a:t>
            </a:r>
            <a:endParaRPr lang="ko-KR" altLang="en-US" sz="1600" b="1" dirty="0">
              <a:solidFill>
                <a:srgbClr val="996633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2656" y="3923928"/>
            <a:ext cx="6192688" cy="4139595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100" b="1" dirty="0" smtClean="0">
                <a:solidFill>
                  <a:srgbClr val="FF0000"/>
                </a:solidFill>
                <a:latin typeface="null"/>
              </a:rPr>
              <a:t>★★ 대한항공 </a:t>
            </a:r>
            <a:r>
              <a:rPr lang="ko-KR" altLang="en-US" sz="1100" b="1" dirty="0" err="1" smtClean="0">
                <a:solidFill>
                  <a:srgbClr val="FF0000"/>
                </a:solidFill>
                <a:latin typeface="null"/>
              </a:rPr>
              <a:t>랑카위</a:t>
            </a:r>
            <a:r>
              <a:rPr lang="ko-KR" altLang="en-US" sz="1100" b="1" dirty="0" smtClean="0">
                <a:solidFill>
                  <a:srgbClr val="FF0000"/>
                </a:solidFill>
                <a:latin typeface="null"/>
              </a:rPr>
              <a:t> 전세기 취소 규정 안내 ★★</a:t>
            </a:r>
            <a:endParaRPr lang="ko-KR" altLang="en-US" sz="1600" b="1" dirty="0" smtClean="0">
              <a:solidFill>
                <a:srgbClr val="FF0000"/>
              </a:solidFill>
              <a:latin typeface="null"/>
            </a:endParaRPr>
          </a:p>
          <a:p>
            <a:r>
              <a:rPr lang="ko-KR" altLang="en-US" sz="1100" b="1" dirty="0" smtClean="0">
                <a:latin typeface="null"/>
              </a:rPr>
              <a:t/>
            </a:r>
            <a:br>
              <a:rPr lang="ko-KR" altLang="en-US" sz="1100" b="1" dirty="0" smtClean="0">
                <a:latin typeface="null"/>
              </a:rPr>
            </a:br>
            <a:r>
              <a:rPr lang="ko-KR" altLang="en-US" sz="1100" b="1" dirty="0" smtClean="0">
                <a:latin typeface="null"/>
              </a:rPr>
              <a:t>본 상품은 항공 좌석에 대한 비용을 전액 선납해 놓은 전세기 상품으로써</a:t>
            </a:r>
            <a:r>
              <a:rPr lang="en-US" altLang="ko-KR" sz="1100" b="1" dirty="0" smtClean="0">
                <a:latin typeface="null"/>
              </a:rPr>
              <a:t>, </a:t>
            </a:r>
            <a:r>
              <a:rPr lang="ko-KR" altLang="en-US" sz="1100" b="1" dirty="0" smtClean="0">
                <a:latin typeface="null"/>
              </a:rPr>
              <a:t>해외여행 약관과는 </a:t>
            </a:r>
            <a:endParaRPr lang="en-US" altLang="ko-KR" sz="1100" b="1" dirty="0" smtClean="0">
              <a:latin typeface="null"/>
            </a:endParaRPr>
          </a:p>
          <a:p>
            <a:r>
              <a:rPr lang="ko-KR" altLang="en-US" sz="1100" b="1" dirty="0" smtClean="0">
                <a:latin typeface="null"/>
              </a:rPr>
              <a:t>별도의 </a:t>
            </a:r>
            <a:r>
              <a:rPr lang="ko-KR" altLang="en-US" sz="1100" b="1" dirty="0" err="1" smtClean="0">
                <a:latin typeface="null"/>
              </a:rPr>
              <a:t>취소료가</a:t>
            </a:r>
            <a:r>
              <a:rPr lang="ko-KR" altLang="en-US" sz="1100" b="1" dirty="0" smtClean="0">
                <a:latin typeface="null"/>
              </a:rPr>
              <a:t> 적용됨을 양지해 주시기 바랍니다</a:t>
            </a:r>
            <a:r>
              <a:rPr lang="en-US" altLang="ko-KR" sz="1100" b="1" dirty="0" smtClean="0">
                <a:latin typeface="null"/>
              </a:rPr>
              <a:t>. </a:t>
            </a:r>
            <a:endParaRPr lang="ko-KR" altLang="en-US" sz="1600" b="1" dirty="0" smtClean="0">
              <a:latin typeface="null"/>
            </a:endParaRPr>
          </a:p>
          <a:p>
            <a:r>
              <a:rPr lang="ko-KR" altLang="en-US" sz="1100" b="1" dirty="0" smtClean="0">
                <a:latin typeface="null"/>
              </a:rPr>
              <a:t>예약금은 예약 후 </a:t>
            </a:r>
            <a:r>
              <a:rPr lang="en-US" altLang="ko-KR" sz="1100" b="1" dirty="0" smtClean="0">
                <a:latin typeface="null"/>
              </a:rPr>
              <a:t>48</a:t>
            </a:r>
            <a:r>
              <a:rPr lang="ko-KR" altLang="en-US" sz="1100" b="1" dirty="0" smtClean="0">
                <a:latin typeface="null"/>
              </a:rPr>
              <a:t>시간 이내에 입금하여주시기 바라며</a:t>
            </a:r>
            <a:r>
              <a:rPr lang="en-US" altLang="ko-KR" sz="1100" b="1" dirty="0" smtClean="0">
                <a:latin typeface="null"/>
              </a:rPr>
              <a:t>, </a:t>
            </a:r>
            <a:r>
              <a:rPr lang="ko-KR" altLang="en-US" sz="1100" b="1" dirty="0" smtClean="0">
                <a:latin typeface="null"/>
              </a:rPr>
              <a:t>입금이 지연될 경우 취소될 수 </a:t>
            </a:r>
            <a:endParaRPr lang="en-US" altLang="ko-KR" sz="1100" b="1" dirty="0" smtClean="0">
              <a:latin typeface="null"/>
            </a:endParaRPr>
          </a:p>
          <a:p>
            <a:r>
              <a:rPr lang="ko-KR" altLang="en-US" sz="1100" b="1" dirty="0" smtClean="0">
                <a:latin typeface="null"/>
              </a:rPr>
              <a:t>있음을 양지하여 주시기 바랍니다</a:t>
            </a:r>
            <a:r>
              <a:rPr lang="en-US" altLang="ko-KR" sz="1100" b="1" dirty="0" smtClean="0">
                <a:latin typeface="null"/>
              </a:rPr>
              <a:t>. </a:t>
            </a:r>
          </a:p>
          <a:p>
            <a:r>
              <a:rPr lang="en-US" altLang="ko-KR" sz="1100" b="1" dirty="0" smtClean="0">
                <a:latin typeface="null"/>
              </a:rPr>
              <a:t>※ </a:t>
            </a:r>
            <a:r>
              <a:rPr lang="ko-KR" altLang="en-US" sz="1100" b="1" dirty="0" smtClean="0">
                <a:latin typeface="null"/>
              </a:rPr>
              <a:t>대한항공 </a:t>
            </a:r>
            <a:r>
              <a:rPr lang="ko-KR" altLang="en-US" sz="1100" b="1" dirty="0" err="1" smtClean="0">
                <a:latin typeface="null"/>
              </a:rPr>
              <a:t>랑카위</a:t>
            </a:r>
            <a:r>
              <a:rPr lang="ko-KR" altLang="en-US" sz="1100" b="1" dirty="0" smtClean="0">
                <a:latin typeface="null"/>
              </a:rPr>
              <a:t> 전세기 항공편은 양국 정부 승인 조건입니다</a:t>
            </a:r>
            <a:r>
              <a:rPr lang="en-US" altLang="ko-KR" sz="1100" b="1" dirty="0" smtClean="0">
                <a:latin typeface="null"/>
              </a:rPr>
              <a:t>.</a:t>
            </a:r>
            <a:br>
              <a:rPr lang="en-US" altLang="ko-KR" sz="1100" b="1" dirty="0" smtClean="0">
                <a:latin typeface="null"/>
              </a:rPr>
            </a:br>
            <a:endParaRPr lang="en-US" altLang="ko-KR" sz="1100" b="1" dirty="0" smtClean="0">
              <a:latin typeface="null"/>
            </a:endParaRPr>
          </a:p>
          <a:p>
            <a:r>
              <a:rPr lang="en-US" altLang="ko-KR" sz="1100" b="1" dirty="0" smtClean="0">
                <a:latin typeface="null"/>
              </a:rPr>
              <a:t>▣ </a:t>
            </a:r>
            <a:r>
              <a:rPr lang="ko-KR" altLang="en-US" sz="1100" b="1" dirty="0" smtClean="0">
                <a:latin typeface="null"/>
              </a:rPr>
              <a:t>본 상품은 대한항공 전세 항공편을 이용하는 관계로</a:t>
            </a:r>
            <a:r>
              <a:rPr lang="en-US" altLang="ko-KR" sz="1100" b="1" dirty="0" smtClean="0">
                <a:latin typeface="null"/>
              </a:rPr>
              <a:t>, </a:t>
            </a:r>
            <a:r>
              <a:rPr lang="ko-KR" altLang="en-US" sz="1100" b="1" dirty="0" smtClean="0">
                <a:latin typeface="null"/>
              </a:rPr>
              <a:t>대한항공 </a:t>
            </a:r>
            <a:r>
              <a:rPr lang="ko-KR" altLang="en-US" sz="1100" b="1" dirty="0" err="1" smtClean="0">
                <a:latin typeface="null"/>
              </a:rPr>
              <a:t>마일리지</a:t>
            </a:r>
            <a:r>
              <a:rPr lang="ko-KR" altLang="en-US" sz="1100" b="1" dirty="0" smtClean="0">
                <a:latin typeface="null"/>
              </a:rPr>
              <a:t> 사용이 불가하며</a:t>
            </a:r>
            <a:r>
              <a:rPr lang="en-US" altLang="ko-KR" sz="1100" b="1" dirty="0" smtClean="0">
                <a:latin typeface="null"/>
              </a:rPr>
              <a:t>, </a:t>
            </a:r>
            <a:endParaRPr lang="ko-KR" altLang="en-US" sz="1600" b="1" dirty="0" smtClean="0">
              <a:latin typeface="null"/>
            </a:endParaRPr>
          </a:p>
          <a:p>
            <a:r>
              <a:rPr lang="ko-KR" altLang="en-US" sz="1100" b="1" dirty="0" smtClean="0">
                <a:latin typeface="null"/>
              </a:rPr>
              <a:t>    대한항공 스카이패스 우수회원에게 부여되는 혜택은 제공되지 않습니다</a:t>
            </a:r>
            <a:r>
              <a:rPr lang="en-US" altLang="ko-KR" sz="1100" b="1" dirty="0" smtClean="0">
                <a:latin typeface="null"/>
              </a:rPr>
              <a:t>. </a:t>
            </a:r>
          </a:p>
          <a:p>
            <a:r>
              <a:rPr lang="ko-KR" altLang="en-US" sz="1100" b="1" dirty="0" smtClean="0">
                <a:latin typeface="null"/>
              </a:rPr>
              <a:t>    이 점 참조하여 주시기 바랍니다</a:t>
            </a:r>
            <a:r>
              <a:rPr lang="en-US" altLang="ko-KR" sz="1100" b="1" dirty="0" smtClean="0">
                <a:latin typeface="null"/>
              </a:rPr>
              <a:t>.</a:t>
            </a:r>
            <a:br>
              <a:rPr lang="en-US" altLang="ko-KR" sz="1100" b="1" dirty="0" smtClean="0">
                <a:latin typeface="null"/>
              </a:rPr>
            </a:br>
            <a:r>
              <a:rPr lang="en-US" altLang="ko-KR" sz="1100" b="1" dirty="0" smtClean="0">
                <a:latin typeface="null"/>
              </a:rPr>
              <a:t/>
            </a:r>
            <a:br>
              <a:rPr lang="en-US" altLang="ko-KR" sz="1100" b="1" dirty="0" smtClean="0">
                <a:latin typeface="null"/>
              </a:rPr>
            </a:br>
            <a:r>
              <a:rPr lang="en-US" altLang="ko-KR" sz="1100" b="1" dirty="0" smtClean="0">
                <a:latin typeface="null"/>
              </a:rPr>
              <a:t>▶ </a:t>
            </a:r>
            <a:r>
              <a:rPr lang="ko-KR" altLang="en-US" sz="1100" b="1" dirty="0" smtClean="0">
                <a:latin typeface="null"/>
              </a:rPr>
              <a:t>예약금 </a:t>
            </a:r>
            <a:r>
              <a:rPr lang="en-US" altLang="ko-KR" sz="1100" b="1" dirty="0" smtClean="0">
                <a:latin typeface="null"/>
              </a:rPr>
              <a:t>: </a:t>
            </a:r>
            <a:r>
              <a:rPr lang="ko-KR" altLang="en-US" sz="1100" b="1" dirty="0" err="1" smtClean="0">
                <a:latin typeface="null"/>
              </a:rPr>
              <a:t>예약후</a:t>
            </a:r>
            <a:r>
              <a:rPr lang="ko-KR" altLang="en-US" sz="1100" b="1" dirty="0" smtClean="0">
                <a:latin typeface="null"/>
              </a:rPr>
              <a:t> </a:t>
            </a:r>
            <a:r>
              <a:rPr lang="en-US" altLang="ko-KR" sz="1100" b="1" dirty="0" smtClean="0">
                <a:latin typeface="null"/>
              </a:rPr>
              <a:t>48</a:t>
            </a:r>
            <a:r>
              <a:rPr lang="ko-KR" altLang="en-US" sz="1100" b="1" dirty="0" smtClean="0">
                <a:latin typeface="null"/>
              </a:rPr>
              <a:t>시간 이내 </a:t>
            </a:r>
            <a:r>
              <a:rPr lang="en-US" altLang="ko-KR" sz="1100" b="1" dirty="0" smtClean="0">
                <a:latin typeface="null"/>
              </a:rPr>
              <a:t>1</a:t>
            </a:r>
            <a:r>
              <a:rPr lang="ko-KR" altLang="en-US" sz="1100" b="1" dirty="0" smtClean="0">
                <a:latin typeface="null"/>
              </a:rPr>
              <a:t>인당 ₩</a:t>
            </a:r>
            <a:r>
              <a:rPr lang="en-US" altLang="ko-KR" sz="1100" b="1" dirty="0" smtClean="0">
                <a:latin typeface="null"/>
              </a:rPr>
              <a:t>500,000 </a:t>
            </a:r>
            <a:r>
              <a:rPr lang="ko-KR" altLang="en-US" sz="1100" b="1" dirty="0" smtClean="0">
                <a:latin typeface="null"/>
              </a:rPr>
              <a:t>입금</a:t>
            </a:r>
            <a:br>
              <a:rPr lang="ko-KR" altLang="en-US" sz="1100" b="1" dirty="0" smtClean="0">
                <a:latin typeface="null"/>
              </a:rPr>
            </a:br>
            <a:r>
              <a:rPr lang="ko-KR" altLang="en-US" sz="1100" b="1" dirty="0" smtClean="0">
                <a:latin typeface="null"/>
              </a:rPr>
              <a:t>▶ 여행경비 잔액은 출발일 기준 최소 </a:t>
            </a:r>
            <a:r>
              <a:rPr lang="en-US" altLang="ko-KR" sz="1100" b="1" dirty="0" smtClean="0">
                <a:latin typeface="null"/>
              </a:rPr>
              <a:t>14</a:t>
            </a:r>
            <a:r>
              <a:rPr lang="ko-KR" altLang="en-US" sz="1100" b="1" dirty="0" smtClean="0">
                <a:latin typeface="null"/>
              </a:rPr>
              <a:t>일 전 완납</a:t>
            </a:r>
            <a:br>
              <a:rPr lang="ko-KR" altLang="en-US" sz="1100" b="1" dirty="0" smtClean="0">
                <a:latin typeface="null"/>
              </a:rPr>
            </a:br>
            <a:r>
              <a:rPr lang="ko-KR" altLang="en-US" sz="1100" b="1" dirty="0" smtClean="0">
                <a:latin typeface="null"/>
              </a:rPr>
              <a:t>▶ 여행자의 여행 계약 해지 요청이 있는 경우</a:t>
            </a:r>
            <a:r>
              <a:rPr lang="en-US" altLang="ko-KR" sz="1100" b="1" dirty="0" smtClean="0">
                <a:latin typeface="null"/>
              </a:rPr>
              <a:t>(</a:t>
            </a:r>
            <a:r>
              <a:rPr lang="ko-KR" altLang="en-US" sz="1100" b="1" dirty="0" smtClean="0">
                <a:latin typeface="null"/>
              </a:rPr>
              <a:t>성인 어린이 동일</a:t>
            </a:r>
            <a:r>
              <a:rPr lang="en-US" altLang="ko-KR" sz="1100" b="1" dirty="0" smtClean="0">
                <a:latin typeface="null"/>
              </a:rPr>
              <a:t>) </a:t>
            </a:r>
            <a:br>
              <a:rPr lang="en-US" altLang="ko-KR" sz="1100" b="1" dirty="0" smtClean="0">
                <a:latin typeface="null"/>
              </a:rPr>
            </a:br>
            <a:r>
              <a:rPr lang="en-US" altLang="ko-KR" sz="1100" b="1" dirty="0" smtClean="0">
                <a:latin typeface="null"/>
              </a:rPr>
              <a:t>- </a:t>
            </a:r>
            <a:r>
              <a:rPr lang="ko-KR" altLang="en-US" sz="1100" b="1" dirty="0" smtClean="0">
                <a:latin typeface="null"/>
              </a:rPr>
              <a:t>여행 출발 </a:t>
            </a:r>
            <a:r>
              <a:rPr lang="en-US" altLang="ko-KR" sz="1100" b="1" dirty="0" smtClean="0">
                <a:latin typeface="null"/>
              </a:rPr>
              <a:t>30</a:t>
            </a:r>
            <a:r>
              <a:rPr lang="ko-KR" altLang="en-US" sz="1100" b="1" dirty="0" smtClean="0">
                <a:latin typeface="null"/>
              </a:rPr>
              <a:t>일 전까지 취소 요청시 </a:t>
            </a:r>
            <a:r>
              <a:rPr lang="en-US" altLang="ko-KR" sz="1100" b="1" dirty="0" smtClean="0">
                <a:latin typeface="null"/>
              </a:rPr>
              <a:t>: </a:t>
            </a:r>
            <a:r>
              <a:rPr lang="ko-KR" altLang="en-US" sz="1100" b="1" dirty="0" smtClean="0">
                <a:latin typeface="null"/>
              </a:rPr>
              <a:t>총 여행경비의 </a:t>
            </a:r>
            <a:r>
              <a:rPr lang="en-US" altLang="ko-KR" sz="1100" b="1" dirty="0" smtClean="0">
                <a:latin typeface="null"/>
              </a:rPr>
              <a:t>10%</a:t>
            </a:r>
            <a:br>
              <a:rPr lang="en-US" altLang="ko-KR" sz="1100" b="1" dirty="0" smtClean="0">
                <a:latin typeface="null"/>
              </a:rPr>
            </a:br>
            <a:r>
              <a:rPr lang="en-US" altLang="ko-KR" sz="1100" b="1" dirty="0" smtClean="0">
                <a:latin typeface="null"/>
              </a:rPr>
              <a:t>- </a:t>
            </a:r>
            <a:r>
              <a:rPr lang="ko-KR" altLang="en-US" sz="1100" b="1" dirty="0" smtClean="0">
                <a:latin typeface="null"/>
              </a:rPr>
              <a:t>여행 출발 </a:t>
            </a:r>
            <a:r>
              <a:rPr lang="en-US" altLang="ko-KR" sz="1100" b="1" dirty="0" smtClean="0">
                <a:latin typeface="null"/>
              </a:rPr>
              <a:t>29~20</a:t>
            </a:r>
            <a:r>
              <a:rPr lang="ko-KR" altLang="en-US" sz="1100" b="1" dirty="0" smtClean="0">
                <a:latin typeface="null"/>
              </a:rPr>
              <a:t>일 전까지 취소 요청시 </a:t>
            </a:r>
            <a:r>
              <a:rPr lang="en-US" altLang="ko-KR" sz="1100" b="1" dirty="0" smtClean="0">
                <a:latin typeface="null"/>
              </a:rPr>
              <a:t>: </a:t>
            </a:r>
            <a:r>
              <a:rPr lang="ko-KR" altLang="en-US" sz="1100" b="1" dirty="0" smtClean="0">
                <a:latin typeface="null"/>
              </a:rPr>
              <a:t>예약금 </a:t>
            </a:r>
            <a:r>
              <a:rPr lang="en-US" altLang="ko-KR" sz="1100" b="1" dirty="0" smtClean="0">
                <a:latin typeface="null"/>
              </a:rPr>
              <a:t>(50</a:t>
            </a:r>
            <a:r>
              <a:rPr lang="ko-KR" altLang="en-US" sz="1100" b="1" dirty="0" smtClean="0">
                <a:latin typeface="null"/>
              </a:rPr>
              <a:t>만원</a:t>
            </a:r>
            <a:r>
              <a:rPr lang="en-US" altLang="ko-KR" sz="1100" b="1" dirty="0" smtClean="0">
                <a:latin typeface="null"/>
              </a:rPr>
              <a:t>) </a:t>
            </a:r>
            <a:r>
              <a:rPr lang="ko-KR" altLang="en-US" sz="1100" b="1" dirty="0" err="1" smtClean="0">
                <a:latin typeface="null"/>
              </a:rPr>
              <a:t>취소료</a:t>
            </a:r>
            <a:r>
              <a:rPr lang="ko-KR" altLang="en-US" sz="1100" b="1" dirty="0" smtClean="0">
                <a:latin typeface="null"/>
              </a:rPr>
              <a:t> 부과</a:t>
            </a:r>
            <a:br>
              <a:rPr lang="ko-KR" altLang="en-US" sz="1100" b="1" dirty="0" smtClean="0">
                <a:latin typeface="null"/>
              </a:rPr>
            </a:br>
            <a:r>
              <a:rPr lang="en-US" altLang="ko-KR" sz="1100" b="1" dirty="0" smtClean="0">
                <a:latin typeface="null"/>
              </a:rPr>
              <a:t>- </a:t>
            </a:r>
            <a:r>
              <a:rPr lang="ko-KR" altLang="en-US" sz="1100" b="1" dirty="0" smtClean="0">
                <a:latin typeface="null"/>
              </a:rPr>
              <a:t>여행 출발 </a:t>
            </a:r>
            <a:r>
              <a:rPr lang="en-US" altLang="ko-KR" sz="1100" b="1" dirty="0" smtClean="0">
                <a:latin typeface="null"/>
              </a:rPr>
              <a:t>19~8</a:t>
            </a:r>
            <a:r>
              <a:rPr lang="ko-KR" altLang="en-US" sz="1100" b="1" dirty="0" smtClean="0">
                <a:latin typeface="null"/>
              </a:rPr>
              <a:t>일 전까지 취소 요청시 </a:t>
            </a:r>
            <a:r>
              <a:rPr lang="en-US" altLang="ko-KR" sz="1100" b="1" dirty="0" smtClean="0">
                <a:latin typeface="null"/>
              </a:rPr>
              <a:t>: </a:t>
            </a:r>
            <a:r>
              <a:rPr lang="ko-KR" altLang="en-US" sz="1100" b="1" dirty="0" smtClean="0">
                <a:latin typeface="null"/>
              </a:rPr>
              <a:t>총 여행경비의 </a:t>
            </a:r>
            <a:r>
              <a:rPr lang="en-US" altLang="ko-KR" sz="1100" b="1" dirty="0" smtClean="0">
                <a:latin typeface="null"/>
              </a:rPr>
              <a:t>50%</a:t>
            </a:r>
            <a:br>
              <a:rPr lang="en-US" altLang="ko-KR" sz="1100" b="1" dirty="0" smtClean="0">
                <a:latin typeface="null"/>
              </a:rPr>
            </a:br>
            <a:r>
              <a:rPr lang="en-US" altLang="ko-KR" sz="1100" b="1" dirty="0" smtClean="0">
                <a:latin typeface="null"/>
              </a:rPr>
              <a:t>- </a:t>
            </a:r>
            <a:r>
              <a:rPr lang="ko-KR" altLang="en-US" sz="1100" b="1" dirty="0" smtClean="0">
                <a:latin typeface="null"/>
              </a:rPr>
              <a:t>여행 출발 </a:t>
            </a:r>
            <a:r>
              <a:rPr lang="en-US" altLang="ko-KR" sz="1100" b="1" dirty="0" smtClean="0">
                <a:latin typeface="null"/>
              </a:rPr>
              <a:t>7~2</a:t>
            </a:r>
            <a:r>
              <a:rPr lang="ko-KR" altLang="en-US" sz="1100" b="1" dirty="0" smtClean="0">
                <a:latin typeface="null"/>
              </a:rPr>
              <a:t>일 전까지 취소 요청시 </a:t>
            </a:r>
            <a:r>
              <a:rPr lang="en-US" altLang="ko-KR" sz="1100" b="1" dirty="0" smtClean="0">
                <a:latin typeface="null"/>
              </a:rPr>
              <a:t>: </a:t>
            </a:r>
            <a:r>
              <a:rPr lang="ko-KR" altLang="en-US" sz="1100" b="1" dirty="0" smtClean="0">
                <a:latin typeface="null"/>
              </a:rPr>
              <a:t>총 여행 경비의 </a:t>
            </a:r>
            <a:r>
              <a:rPr lang="en-US" altLang="ko-KR" sz="1100" b="1" dirty="0" smtClean="0">
                <a:latin typeface="null"/>
              </a:rPr>
              <a:t>80%</a:t>
            </a:r>
            <a:br>
              <a:rPr lang="en-US" altLang="ko-KR" sz="1100" b="1" dirty="0" smtClean="0">
                <a:latin typeface="null"/>
              </a:rPr>
            </a:br>
            <a:r>
              <a:rPr lang="en-US" altLang="ko-KR" sz="1100" b="1" dirty="0" smtClean="0">
                <a:latin typeface="null"/>
              </a:rPr>
              <a:t>- </a:t>
            </a:r>
            <a:r>
              <a:rPr lang="ko-KR" altLang="en-US" sz="1100" b="1" dirty="0" smtClean="0">
                <a:latin typeface="null"/>
              </a:rPr>
              <a:t>여행 출발 </a:t>
            </a:r>
            <a:r>
              <a:rPr lang="en-US" altLang="ko-KR" sz="1100" b="1" dirty="0" smtClean="0">
                <a:latin typeface="null"/>
              </a:rPr>
              <a:t>1</a:t>
            </a:r>
            <a:r>
              <a:rPr lang="ko-KR" altLang="en-US" sz="1100" b="1" dirty="0" smtClean="0">
                <a:latin typeface="null"/>
              </a:rPr>
              <a:t>일</a:t>
            </a:r>
            <a:r>
              <a:rPr lang="en-US" altLang="ko-KR" sz="1100" b="1" dirty="0" smtClean="0">
                <a:latin typeface="null"/>
              </a:rPr>
              <a:t>~</a:t>
            </a:r>
            <a:r>
              <a:rPr lang="ko-KR" altLang="en-US" sz="1100" b="1" dirty="0" smtClean="0">
                <a:latin typeface="null"/>
              </a:rPr>
              <a:t>당일 취소 </a:t>
            </a:r>
            <a:r>
              <a:rPr lang="ko-KR" altLang="en-US" sz="1100" b="1" dirty="0" err="1" smtClean="0">
                <a:latin typeface="null"/>
              </a:rPr>
              <a:t>요청시</a:t>
            </a:r>
            <a:r>
              <a:rPr lang="ko-KR" altLang="en-US" sz="1100" b="1" dirty="0" smtClean="0">
                <a:latin typeface="null"/>
              </a:rPr>
              <a:t> </a:t>
            </a:r>
            <a:r>
              <a:rPr lang="en-US" altLang="ko-KR" sz="1100" b="1" dirty="0" smtClean="0">
                <a:latin typeface="null"/>
              </a:rPr>
              <a:t>: </a:t>
            </a:r>
            <a:r>
              <a:rPr lang="ko-KR" altLang="en-US" sz="1100" b="1" dirty="0" smtClean="0">
                <a:latin typeface="null"/>
              </a:rPr>
              <a:t>총 여행 경비의 </a:t>
            </a:r>
            <a:r>
              <a:rPr lang="en-US" altLang="ko-KR" sz="1100" b="1" dirty="0" smtClean="0">
                <a:latin typeface="null"/>
              </a:rPr>
              <a:t>100%</a:t>
            </a:r>
            <a:br>
              <a:rPr lang="en-US" altLang="ko-KR" sz="1100" b="1" dirty="0" smtClean="0">
                <a:latin typeface="null"/>
              </a:rPr>
            </a:br>
            <a:r>
              <a:rPr lang="en-US" altLang="ko-KR" sz="1100" b="1" dirty="0" smtClean="0">
                <a:latin typeface="null"/>
              </a:rPr>
              <a:t/>
            </a:r>
            <a:br>
              <a:rPr lang="en-US" altLang="ko-KR" sz="1100" b="1" dirty="0" smtClean="0">
                <a:latin typeface="null"/>
              </a:rPr>
            </a:br>
            <a:r>
              <a:rPr lang="en-US" altLang="ko-KR" sz="1100" b="1" dirty="0" smtClean="0">
                <a:solidFill>
                  <a:srgbClr val="FF0000"/>
                </a:solidFill>
                <a:latin typeface="null"/>
              </a:rPr>
              <a:t>※ </a:t>
            </a:r>
            <a:r>
              <a:rPr lang="ko-KR" altLang="en-US" sz="1100" b="1" dirty="0" smtClean="0">
                <a:solidFill>
                  <a:srgbClr val="FF0000"/>
                </a:solidFill>
                <a:latin typeface="null"/>
              </a:rPr>
              <a:t>본 상품은 </a:t>
            </a:r>
            <a:r>
              <a:rPr lang="ko-KR" altLang="en-US" sz="1100" b="1" dirty="0" err="1" smtClean="0">
                <a:solidFill>
                  <a:srgbClr val="FF0000"/>
                </a:solidFill>
                <a:latin typeface="null"/>
              </a:rPr>
              <a:t>전세기편을</a:t>
            </a:r>
            <a:r>
              <a:rPr lang="ko-KR" altLang="en-US" sz="1100" b="1" dirty="0" smtClean="0">
                <a:solidFill>
                  <a:srgbClr val="FF0000"/>
                </a:solidFill>
                <a:latin typeface="null"/>
              </a:rPr>
              <a:t> 이용하는 상품으로 공정거래위원회 약관과는 별도로 국외여행 </a:t>
            </a:r>
            <a:endParaRPr lang="en-US" altLang="ko-KR" sz="1100" b="1" dirty="0" smtClean="0">
              <a:solidFill>
                <a:srgbClr val="FF0000"/>
              </a:solidFill>
              <a:latin typeface="null"/>
            </a:endParaRPr>
          </a:p>
          <a:p>
            <a:r>
              <a:rPr lang="en-US" altLang="ko-KR" sz="1100" b="1" dirty="0" smtClean="0">
                <a:solidFill>
                  <a:srgbClr val="FF0000"/>
                </a:solidFill>
                <a:latin typeface="null"/>
              </a:rPr>
              <a:t>   </a:t>
            </a:r>
            <a:r>
              <a:rPr lang="ko-KR" altLang="en-US" sz="1100" b="1" dirty="0" smtClean="0">
                <a:solidFill>
                  <a:srgbClr val="FF0000"/>
                </a:solidFill>
                <a:latin typeface="null"/>
              </a:rPr>
              <a:t>표준 약관 제 </a:t>
            </a:r>
            <a:r>
              <a:rPr lang="en-US" altLang="ko-KR" sz="1100" b="1" dirty="0" smtClean="0">
                <a:solidFill>
                  <a:srgbClr val="FF0000"/>
                </a:solidFill>
                <a:latin typeface="null"/>
              </a:rPr>
              <a:t>5</a:t>
            </a:r>
            <a:r>
              <a:rPr lang="ko-KR" altLang="en-US" sz="1100" b="1" dirty="0" smtClean="0">
                <a:solidFill>
                  <a:srgbClr val="FF0000"/>
                </a:solidFill>
                <a:latin typeface="null"/>
              </a:rPr>
              <a:t>조 특약 당사 전세기 특별약관에 따른 </a:t>
            </a:r>
            <a:r>
              <a:rPr lang="ko-KR" altLang="en-US" sz="1100" b="1" dirty="0" err="1" smtClean="0">
                <a:solidFill>
                  <a:srgbClr val="FF0000"/>
                </a:solidFill>
                <a:latin typeface="null"/>
              </a:rPr>
              <a:t>취소료가</a:t>
            </a:r>
            <a:r>
              <a:rPr lang="ko-KR" altLang="en-US" sz="1100" b="1" dirty="0" smtClean="0">
                <a:solidFill>
                  <a:srgbClr val="FF0000"/>
                </a:solidFill>
                <a:latin typeface="null"/>
              </a:rPr>
              <a:t> 부가 됩니다</a:t>
            </a:r>
            <a:r>
              <a:rPr lang="en-US" altLang="ko-KR" sz="1100" b="1" dirty="0" smtClean="0">
                <a:solidFill>
                  <a:srgbClr val="FF0000"/>
                </a:solidFill>
                <a:latin typeface="null"/>
              </a:rPr>
              <a:t>. </a:t>
            </a:r>
            <a:endParaRPr lang="ko-KR" altLang="en-US" sz="11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0" y="31735713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560211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0" y="31735713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800" b="0" i="0" u="none" strike="noStrike" cap="none" normalizeH="0" baseline="0" smtClean="0">
                <a:ln>
                  <a:noFill/>
                </a:ln>
                <a:solidFill>
                  <a:srgbClr val="666666"/>
                </a:solidFill>
                <a:effectLst/>
                <a:latin typeface="Arial"/>
                <a:ea typeface="돋움" pitchFamily="50" charset="-127"/>
                <a:cs typeface="Tahoma" pitchFamily="34" charset="0"/>
              </a:rPr>
              <a:t> </a:t>
            </a:r>
            <a:endParaRPr kumimoji="1" lang="ko-KR" altLang="ko-KR" sz="800" b="0" i="0" u="none" strike="noStrike" cap="none" normalizeH="0" baseline="0" smtClean="0">
              <a:ln>
                <a:noFill/>
              </a:ln>
              <a:solidFill>
                <a:srgbClr val="666666"/>
              </a:solidFill>
              <a:effectLst/>
              <a:latin typeface="돋움" pitchFamily="50" charset="-127"/>
              <a:ea typeface="돋움" pitchFamily="50" charset="-127"/>
              <a:cs typeface="Tahoma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0" y="45720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0" y="91440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558" name="Rectangle 6"/>
          <p:cNvSpPr>
            <a:spLocks noChangeArrowheads="1"/>
          </p:cNvSpPr>
          <p:nvPr/>
        </p:nvSpPr>
        <p:spPr bwMode="auto">
          <a:xfrm>
            <a:off x="0" y="137160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559" name="Rectangle 7"/>
          <p:cNvSpPr>
            <a:spLocks noChangeArrowheads="1"/>
          </p:cNvSpPr>
          <p:nvPr/>
        </p:nvSpPr>
        <p:spPr bwMode="auto">
          <a:xfrm>
            <a:off x="0" y="31735713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800" b="0" i="0" u="none" strike="noStrike" cap="none" normalizeH="0" baseline="0" smtClean="0">
                <a:ln>
                  <a:noFill/>
                </a:ln>
                <a:solidFill>
                  <a:srgbClr val="666666"/>
                </a:solidFill>
                <a:effectLst/>
                <a:latin typeface="Arial"/>
                <a:ea typeface="돋움" pitchFamily="50" charset="-127"/>
                <a:cs typeface="Tahoma" pitchFamily="34" charset="0"/>
              </a:rPr>
              <a:t> </a:t>
            </a:r>
            <a:endParaRPr kumimoji="1" lang="ko-KR" altLang="ko-KR" sz="800" b="0" i="0" u="none" strike="noStrike" cap="none" normalizeH="0" baseline="0" smtClean="0">
              <a:ln>
                <a:noFill/>
              </a:ln>
              <a:solidFill>
                <a:srgbClr val="666666"/>
              </a:solidFill>
              <a:effectLst/>
              <a:latin typeface="돋움" pitchFamily="50" charset="-127"/>
              <a:ea typeface="돋움" pitchFamily="50" charset="-127"/>
              <a:cs typeface="Tahoma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3560" name="Rectangle 8"/>
          <p:cNvSpPr>
            <a:spLocks noChangeArrowheads="1"/>
          </p:cNvSpPr>
          <p:nvPr/>
        </p:nvSpPr>
        <p:spPr bwMode="auto">
          <a:xfrm>
            <a:off x="0" y="182880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561" name="Rectangle 9"/>
          <p:cNvSpPr>
            <a:spLocks noChangeArrowheads="1"/>
          </p:cNvSpPr>
          <p:nvPr/>
        </p:nvSpPr>
        <p:spPr bwMode="auto">
          <a:xfrm>
            <a:off x="0" y="31735713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560211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800" b="0" i="0" u="none" strike="noStrike" cap="none" normalizeH="0" baseline="0" smtClean="0">
                <a:ln>
                  <a:noFill/>
                </a:ln>
                <a:solidFill>
                  <a:srgbClr val="666666"/>
                </a:solidFill>
                <a:effectLst/>
                <a:latin typeface="돋움" pitchFamily="50" charset="-127"/>
                <a:ea typeface="돋움" pitchFamily="50" charset="-127"/>
                <a:cs typeface="Tahoma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3562" name="Rectangle 10"/>
          <p:cNvSpPr>
            <a:spLocks noChangeArrowheads="1"/>
          </p:cNvSpPr>
          <p:nvPr/>
        </p:nvSpPr>
        <p:spPr bwMode="auto">
          <a:xfrm>
            <a:off x="0" y="228600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563" name="Rectangle 11"/>
          <p:cNvSpPr>
            <a:spLocks noChangeArrowheads="1"/>
          </p:cNvSpPr>
          <p:nvPr/>
        </p:nvSpPr>
        <p:spPr bwMode="auto">
          <a:xfrm>
            <a:off x="0" y="31735713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800" b="0" i="0" u="none" strike="noStrike" cap="none" normalizeH="0" baseline="0" smtClean="0">
                <a:ln>
                  <a:noFill/>
                </a:ln>
                <a:solidFill>
                  <a:srgbClr val="666666"/>
                </a:solidFill>
                <a:effectLst/>
                <a:latin typeface="Arial"/>
                <a:ea typeface="돋움" pitchFamily="50" charset="-127"/>
                <a:cs typeface="Tahoma" pitchFamily="34" charset="0"/>
              </a:rPr>
              <a:t> </a:t>
            </a:r>
            <a:endParaRPr kumimoji="1" lang="ko-KR" altLang="ko-KR" sz="800" b="0" i="0" u="none" strike="noStrike" cap="none" normalizeH="0" baseline="0" smtClean="0">
              <a:ln>
                <a:noFill/>
              </a:ln>
              <a:solidFill>
                <a:srgbClr val="666666"/>
              </a:solidFill>
              <a:effectLst/>
              <a:latin typeface="돋움" pitchFamily="50" charset="-127"/>
              <a:ea typeface="돋움" pitchFamily="50" charset="-127"/>
              <a:cs typeface="Tahoma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3564" name="Rectangle 12"/>
          <p:cNvSpPr>
            <a:spLocks noChangeArrowheads="1"/>
          </p:cNvSpPr>
          <p:nvPr/>
        </p:nvSpPr>
        <p:spPr bwMode="auto">
          <a:xfrm>
            <a:off x="0" y="274320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565" name="Rectangle 13"/>
          <p:cNvSpPr>
            <a:spLocks noChangeArrowheads="1"/>
          </p:cNvSpPr>
          <p:nvPr/>
        </p:nvSpPr>
        <p:spPr bwMode="auto">
          <a:xfrm>
            <a:off x="0" y="31735713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800" b="0" i="0" u="none" strike="noStrike" cap="none" normalizeH="0" baseline="0" smtClean="0">
                <a:ln>
                  <a:noFill/>
                </a:ln>
                <a:solidFill>
                  <a:srgbClr val="666666"/>
                </a:solidFill>
                <a:effectLst/>
                <a:latin typeface="Arial"/>
                <a:ea typeface="돋움" pitchFamily="50" charset="-127"/>
                <a:cs typeface="Tahoma" pitchFamily="34" charset="0"/>
              </a:rPr>
              <a:t> </a:t>
            </a:r>
            <a:endParaRPr kumimoji="1" lang="ko-KR" altLang="ko-KR" sz="800" b="0" i="0" u="none" strike="noStrike" cap="none" normalizeH="0" baseline="0" smtClean="0">
              <a:ln>
                <a:noFill/>
              </a:ln>
              <a:solidFill>
                <a:srgbClr val="666666"/>
              </a:solidFill>
              <a:effectLst/>
              <a:latin typeface="돋움" pitchFamily="50" charset="-127"/>
              <a:ea typeface="돋움" pitchFamily="50" charset="-127"/>
              <a:cs typeface="Tahoma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3566" name="Rectangle 14"/>
          <p:cNvSpPr>
            <a:spLocks noChangeArrowheads="1"/>
          </p:cNvSpPr>
          <p:nvPr/>
        </p:nvSpPr>
        <p:spPr bwMode="auto">
          <a:xfrm>
            <a:off x="0" y="320040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567" name="Rectangle 15"/>
          <p:cNvSpPr>
            <a:spLocks noChangeArrowheads="1"/>
          </p:cNvSpPr>
          <p:nvPr/>
        </p:nvSpPr>
        <p:spPr bwMode="auto">
          <a:xfrm>
            <a:off x="0" y="365760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568" name="Rectangle 16"/>
          <p:cNvSpPr>
            <a:spLocks noChangeArrowheads="1"/>
          </p:cNvSpPr>
          <p:nvPr/>
        </p:nvSpPr>
        <p:spPr bwMode="auto">
          <a:xfrm>
            <a:off x="0" y="411480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569" name="Rectangle 17"/>
          <p:cNvSpPr>
            <a:spLocks noChangeArrowheads="1"/>
          </p:cNvSpPr>
          <p:nvPr/>
        </p:nvSpPr>
        <p:spPr bwMode="auto">
          <a:xfrm>
            <a:off x="0" y="31735713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800" b="0" i="0" u="none" strike="noStrike" cap="none" normalizeH="0" baseline="0" smtClean="0">
                <a:ln>
                  <a:noFill/>
                </a:ln>
                <a:solidFill>
                  <a:srgbClr val="666666"/>
                </a:solidFill>
                <a:effectLst/>
                <a:latin typeface="Arial"/>
                <a:ea typeface="돋움" pitchFamily="50" charset="-127"/>
                <a:cs typeface="Tahoma" pitchFamily="34" charset="0"/>
              </a:rPr>
              <a:t> </a:t>
            </a:r>
            <a:endParaRPr kumimoji="1" lang="ko-KR" altLang="ko-KR" sz="800" b="0" i="0" u="none" strike="noStrike" cap="none" normalizeH="0" baseline="0" smtClean="0">
              <a:ln>
                <a:noFill/>
              </a:ln>
              <a:solidFill>
                <a:srgbClr val="666666"/>
              </a:solidFill>
              <a:effectLst/>
              <a:latin typeface="돋움" pitchFamily="50" charset="-127"/>
              <a:ea typeface="돋움" pitchFamily="50" charset="-127"/>
              <a:cs typeface="Tahoma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3570" name="Rectangle 18"/>
          <p:cNvSpPr>
            <a:spLocks noChangeArrowheads="1"/>
          </p:cNvSpPr>
          <p:nvPr/>
        </p:nvSpPr>
        <p:spPr bwMode="auto">
          <a:xfrm>
            <a:off x="0" y="457200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571" name="Rectangle 19"/>
          <p:cNvSpPr>
            <a:spLocks noChangeArrowheads="1"/>
          </p:cNvSpPr>
          <p:nvPr/>
        </p:nvSpPr>
        <p:spPr bwMode="auto">
          <a:xfrm>
            <a:off x="0" y="502920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572" name="Rectangle 20"/>
          <p:cNvSpPr>
            <a:spLocks noChangeArrowheads="1"/>
          </p:cNvSpPr>
          <p:nvPr/>
        </p:nvSpPr>
        <p:spPr bwMode="auto">
          <a:xfrm>
            <a:off x="0" y="548640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573" name="Rectangle 21"/>
          <p:cNvSpPr>
            <a:spLocks noChangeArrowheads="1"/>
          </p:cNvSpPr>
          <p:nvPr/>
        </p:nvSpPr>
        <p:spPr bwMode="auto">
          <a:xfrm>
            <a:off x="0" y="31735713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800" b="0" i="0" u="none" strike="noStrike" cap="none" normalizeH="0" baseline="0" smtClean="0">
                <a:ln>
                  <a:noFill/>
                </a:ln>
                <a:solidFill>
                  <a:srgbClr val="666666"/>
                </a:solidFill>
                <a:effectLst/>
                <a:latin typeface="Arial"/>
                <a:ea typeface="돋움" pitchFamily="50" charset="-127"/>
                <a:cs typeface="Tahoma" pitchFamily="34" charset="0"/>
              </a:rPr>
              <a:t> </a:t>
            </a: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graphicFrame>
        <p:nvGraphicFramePr>
          <p:cNvPr id="25" name="표 24"/>
          <p:cNvGraphicFramePr>
            <a:graphicFrameLocks noGrp="1"/>
          </p:cNvGraphicFramePr>
          <p:nvPr/>
        </p:nvGraphicFramePr>
        <p:xfrm>
          <a:off x="332656" y="179512"/>
          <a:ext cx="6192688" cy="360040"/>
        </p:xfrm>
        <a:graphic>
          <a:graphicData uri="http://schemas.openxmlformats.org/drawingml/2006/table">
            <a:tbl>
              <a:tblPr/>
              <a:tblGrid>
                <a:gridCol w="496360"/>
                <a:gridCol w="945448"/>
                <a:gridCol w="4102808"/>
                <a:gridCol w="648072"/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1" dirty="0">
                          <a:solidFill>
                            <a:schemeClr val="bg1"/>
                          </a:solidFill>
                          <a:latin typeface="gulim"/>
                        </a:rPr>
                        <a:t>날짜</a:t>
                      </a:r>
                      <a:endParaRPr lang="ko-KR" altLang="en-US" sz="1100" dirty="0">
                        <a:solidFill>
                          <a:schemeClr val="bg1"/>
                        </a:solidFill>
                        <a:latin typeface="gulim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1">
                          <a:solidFill>
                            <a:schemeClr val="bg1"/>
                          </a:solidFill>
                          <a:latin typeface="gulim"/>
                        </a:rPr>
                        <a:t>시간</a:t>
                      </a:r>
                      <a:endParaRPr lang="ko-KR" altLang="en-US" sz="1100">
                        <a:solidFill>
                          <a:schemeClr val="bg1"/>
                        </a:solidFill>
                        <a:latin typeface="gulim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1" dirty="0">
                          <a:solidFill>
                            <a:schemeClr val="bg1"/>
                          </a:solidFill>
                          <a:latin typeface="gulim"/>
                        </a:rPr>
                        <a:t>세   부   일   정</a:t>
                      </a:r>
                      <a:endParaRPr lang="ko-KR" altLang="en-US" sz="1100" dirty="0">
                        <a:solidFill>
                          <a:schemeClr val="bg1"/>
                        </a:solidFill>
                        <a:latin typeface="gulim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1" dirty="0">
                          <a:solidFill>
                            <a:schemeClr val="bg1"/>
                          </a:solidFill>
                          <a:latin typeface="gulim"/>
                        </a:rPr>
                        <a:t>식사</a:t>
                      </a:r>
                      <a:endParaRPr lang="ko-KR" altLang="en-US" sz="1100" dirty="0">
                        <a:solidFill>
                          <a:schemeClr val="bg1"/>
                        </a:solidFill>
                        <a:latin typeface="gulim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33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6" name="표 25"/>
          <p:cNvGraphicFramePr>
            <a:graphicFrameLocks noGrp="1"/>
          </p:cNvGraphicFramePr>
          <p:nvPr/>
        </p:nvGraphicFramePr>
        <p:xfrm>
          <a:off x="332656" y="611560"/>
          <a:ext cx="6192687" cy="1368150"/>
        </p:xfrm>
        <a:graphic>
          <a:graphicData uri="http://schemas.openxmlformats.org/drawingml/2006/table">
            <a:tbl>
              <a:tblPr/>
              <a:tblGrid>
                <a:gridCol w="504056"/>
                <a:gridCol w="936104"/>
                <a:gridCol w="4087867"/>
                <a:gridCol w="664660"/>
              </a:tblGrid>
              <a:tr h="273630">
                <a:tc rowSpan="5"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62624B"/>
                          </a:solidFill>
                          <a:latin typeface="gulim"/>
                        </a:rPr>
                        <a:t>제</a:t>
                      </a:r>
                      <a:r>
                        <a:rPr lang="en-US" altLang="ko-KR" sz="1000" b="1" dirty="0">
                          <a:solidFill>
                            <a:srgbClr val="62624B"/>
                          </a:solidFill>
                          <a:latin typeface="gulim"/>
                        </a:rPr>
                        <a:t>1</a:t>
                      </a:r>
                      <a:r>
                        <a:rPr lang="ko-KR" altLang="en-US" sz="1000" b="1" dirty="0">
                          <a:solidFill>
                            <a:srgbClr val="62624B"/>
                          </a:solidFill>
                          <a:latin typeface="gulim"/>
                        </a:rPr>
                        <a:t>일</a:t>
                      </a:r>
                      <a:endParaRPr lang="ko-KR" altLang="en-US" sz="1000" dirty="0">
                        <a:solidFill>
                          <a:srgbClr val="62624B"/>
                        </a:solidFill>
                        <a:latin typeface="gulim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1" dirty="0">
                          <a:solidFill>
                            <a:srgbClr val="62624B"/>
                          </a:solidFill>
                          <a:latin typeface="gulim"/>
                        </a:rPr>
                        <a:t>12:00</a:t>
                      </a:r>
                      <a:endParaRPr lang="ko-KR" altLang="en-US" sz="1000" dirty="0">
                        <a:solidFill>
                          <a:srgbClr val="62624B"/>
                        </a:solidFill>
                        <a:latin typeface="gulim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62624B"/>
                          </a:solidFill>
                          <a:latin typeface="gulim"/>
                        </a:rPr>
                        <a:t>인천공항 </a:t>
                      </a:r>
                      <a:r>
                        <a:rPr lang="en-US" altLang="ko-KR" sz="1000" b="1">
                          <a:solidFill>
                            <a:srgbClr val="62624B"/>
                          </a:solidFill>
                          <a:latin typeface="gulim"/>
                        </a:rPr>
                        <a:t>3</a:t>
                      </a:r>
                      <a:r>
                        <a:rPr lang="ko-KR" altLang="en-US" sz="1000" b="1">
                          <a:solidFill>
                            <a:srgbClr val="62624B"/>
                          </a:solidFill>
                          <a:latin typeface="gulim"/>
                        </a:rPr>
                        <a:t>층 </a:t>
                      </a:r>
                      <a:r>
                        <a:rPr lang="en-US" altLang="ko-KR" sz="1000" b="1">
                          <a:solidFill>
                            <a:srgbClr val="62624B"/>
                          </a:solidFill>
                          <a:latin typeface="gulim"/>
                        </a:rPr>
                        <a:t>A,B </a:t>
                      </a:r>
                      <a:r>
                        <a:rPr lang="ko-KR" altLang="en-US" sz="1000" b="1">
                          <a:solidFill>
                            <a:srgbClr val="62624B"/>
                          </a:solidFill>
                          <a:latin typeface="gulim"/>
                        </a:rPr>
                        <a:t>카운터에서 개별 탑승수속 후 출국심사</a:t>
                      </a:r>
                      <a:endParaRPr lang="ko-KR" altLang="en-US" sz="1000">
                        <a:solidFill>
                          <a:srgbClr val="62624B"/>
                        </a:solidFill>
                        <a:latin typeface="gulim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rowSpan="5"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62624B"/>
                          </a:solidFill>
                          <a:latin typeface="gulim"/>
                        </a:rPr>
                        <a:t>기내식</a:t>
                      </a:r>
                      <a:endParaRPr lang="ko-KR" altLang="en-US" sz="1000">
                        <a:solidFill>
                          <a:srgbClr val="62624B"/>
                        </a:solidFill>
                        <a:latin typeface="gulim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363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1" dirty="0">
                          <a:solidFill>
                            <a:srgbClr val="62624B"/>
                          </a:solidFill>
                          <a:latin typeface="gulim"/>
                        </a:rPr>
                        <a:t>14:35~</a:t>
                      </a:r>
                      <a:endParaRPr lang="ko-KR" altLang="en-US" sz="1000" dirty="0">
                        <a:solidFill>
                          <a:srgbClr val="62624B"/>
                        </a:solidFill>
                        <a:latin typeface="gulim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62624B"/>
                          </a:solidFill>
                          <a:latin typeface="gulim"/>
                        </a:rPr>
                        <a:t>인천국제공항 출발 </a:t>
                      </a:r>
                      <a:r>
                        <a:rPr lang="en-US" altLang="ko-KR" sz="1000" b="1">
                          <a:solidFill>
                            <a:srgbClr val="62624B"/>
                          </a:solidFill>
                          <a:latin typeface="gulim"/>
                        </a:rPr>
                        <a:t>[KE9465] </a:t>
                      </a:r>
                      <a:endParaRPr lang="ko-KR" altLang="en-US" sz="1000">
                        <a:solidFill>
                          <a:srgbClr val="62624B"/>
                        </a:solidFill>
                        <a:latin typeface="gulim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7363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1" dirty="0">
                          <a:solidFill>
                            <a:srgbClr val="62624B"/>
                          </a:solidFill>
                          <a:latin typeface="gulim"/>
                        </a:rPr>
                        <a:t>~20:30</a:t>
                      </a:r>
                      <a:endParaRPr lang="ko-KR" altLang="en-US" sz="1000" dirty="0">
                        <a:solidFill>
                          <a:srgbClr val="62624B"/>
                        </a:solidFill>
                        <a:latin typeface="gulim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62624B"/>
                          </a:solidFill>
                          <a:latin typeface="gulim"/>
                        </a:rPr>
                        <a:t>랑카위 도착</a:t>
                      </a:r>
                      <a:r>
                        <a:rPr lang="en-US" altLang="ko-KR" sz="1000" b="1">
                          <a:solidFill>
                            <a:srgbClr val="62624B"/>
                          </a:solidFill>
                          <a:latin typeface="gulim"/>
                        </a:rPr>
                        <a:t>, </a:t>
                      </a:r>
                      <a:r>
                        <a:rPr lang="ko-KR" altLang="en-US" sz="1000" b="1">
                          <a:solidFill>
                            <a:srgbClr val="62624B"/>
                          </a:solidFill>
                          <a:latin typeface="gulim"/>
                        </a:rPr>
                        <a:t>입국수속 및 수화물 회수</a:t>
                      </a:r>
                      <a:endParaRPr lang="ko-KR" altLang="en-US" sz="1000">
                        <a:solidFill>
                          <a:srgbClr val="62624B"/>
                        </a:solidFill>
                        <a:latin typeface="gulim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7363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000" dirty="0">
                        <a:solidFill>
                          <a:srgbClr val="62624B"/>
                        </a:solidFill>
                        <a:latin typeface="gulim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62624B"/>
                          </a:solidFill>
                          <a:latin typeface="gulim"/>
                        </a:rPr>
                        <a:t>가이드 미팅 후 호텔 이동</a:t>
                      </a:r>
                      <a:r>
                        <a:rPr lang="en-US" altLang="ko-KR" sz="1000" b="1">
                          <a:solidFill>
                            <a:srgbClr val="62624B"/>
                          </a:solidFill>
                          <a:latin typeface="gulim"/>
                        </a:rPr>
                        <a:t>(</a:t>
                      </a:r>
                      <a:r>
                        <a:rPr lang="ko-KR" altLang="en-US" sz="1000" b="1">
                          <a:solidFill>
                            <a:srgbClr val="62624B"/>
                          </a:solidFill>
                          <a:latin typeface="gulim"/>
                        </a:rPr>
                        <a:t>약 </a:t>
                      </a:r>
                      <a:r>
                        <a:rPr lang="en-US" altLang="ko-KR" sz="1000" b="1">
                          <a:solidFill>
                            <a:srgbClr val="62624B"/>
                          </a:solidFill>
                          <a:latin typeface="gulim"/>
                        </a:rPr>
                        <a:t>30</a:t>
                      </a:r>
                      <a:r>
                        <a:rPr lang="ko-KR" altLang="en-US" sz="1000" b="1">
                          <a:solidFill>
                            <a:srgbClr val="62624B"/>
                          </a:solidFill>
                          <a:latin typeface="gulim"/>
                        </a:rPr>
                        <a:t>분 소요</a:t>
                      </a:r>
                      <a:r>
                        <a:rPr lang="en-US" altLang="ko-KR" sz="1000" b="1">
                          <a:solidFill>
                            <a:srgbClr val="62624B"/>
                          </a:solidFill>
                          <a:latin typeface="gulim"/>
                        </a:rPr>
                        <a:t>) </a:t>
                      </a:r>
                      <a:r>
                        <a:rPr lang="ko-KR" altLang="en-US" sz="1000" b="1">
                          <a:solidFill>
                            <a:srgbClr val="62624B"/>
                          </a:solidFill>
                          <a:latin typeface="gulim"/>
                        </a:rPr>
                        <a:t>및 호텔 객실체크인 </a:t>
                      </a:r>
                      <a:endParaRPr lang="ko-KR" altLang="en-US" sz="1000">
                        <a:solidFill>
                          <a:srgbClr val="62624B"/>
                        </a:solidFill>
                        <a:latin typeface="gulim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7363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000" dirty="0">
                        <a:solidFill>
                          <a:srgbClr val="62624B"/>
                        </a:solidFill>
                        <a:latin typeface="gulim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62624B"/>
                          </a:solidFill>
                          <a:latin typeface="gulim"/>
                        </a:rPr>
                        <a:t>체크인 후 개인정비 및 호텔휴식</a:t>
                      </a:r>
                      <a:endParaRPr lang="ko-KR" altLang="en-US" sz="1000" dirty="0">
                        <a:solidFill>
                          <a:srgbClr val="62624B"/>
                        </a:solidFill>
                        <a:latin typeface="gulim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7" name="표 26"/>
          <p:cNvGraphicFramePr>
            <a:graphicFrameLocks noGrp="1"/>
          </p:cNvGraphicFramePr>
          <p:nvPr/>
        </p:nvGraphicFramePr>
        <p:xfrm>
          <a:off x="332656" y="2123728"/>
          <a:ext cx="6192687" cy="1296145"/>
        </p:xfrm>
        <a:graphic>
          <a:graphicData uri="http://schemas.openxmlformats.org/drawingml/2006/table">
            <a:tbl>
              <a:tblPr/>
              <a:tblGrid>
                <a:gridCol w="504056"/>
                <a:gridCol w="936104"/>
                <a:gridCol w="4087867"/>
                <a:gridCol w="664660"/>
              </a:tblGrid>
              <a:tr h="267796">
                <a:tc rowSpan="4"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62624B"/>
                          </a:solidFill>
                          <a:latin typeface="gulim"/>
                        </a:rPr>
                        <a:t>제</a:t>
                      </a:r>
                      <a:r>
                        <a:rPr lang="en-US" altLang="ko-KR" sz="1000" b="1" dirty="0">
                          <a:solidFill>
                            <a:srgbClr val="62624B"/>
                          </a:solidFill>
                          <a:latin typeface="gulim"/>
                        </a:rPr>
                        <a:t>2</a:t>
                      </a:r>
                      <a:r>
                        <a:rPr lang="ko-KR" altLang="en-US" sz="1000" b="1" dirty="0">
                          <a:solidFill>
                            <a:srgbClr val="62624B"/>
                          </a:solidFill>
                          <a:latin typeface="gulim"/>
                        </a:rPr>
                        <a:t>일</a:t>
                      </a:r>
                      <a:endParaRPr lang="ko-KR" altLang="en-US" sz="1000" dirty="0">
                        <a:solidFill>
                          <a:srgbClr val="62624B"/>
                        </a:solidFill>
                        <a:latin typeface="gulim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1" dirty="0">
                          <a:solidFill>
                            <a:srgbClr val="62624B"/>
                          </a:solidFill>
                          <a:latin typeface="gulim"/>
                        </a:rPr>
                        <a:t>07:00~09:00</a:t>
                      </a:r>
                      <a:endParaRPr lang="ko-KR" altLang="en-US" sz="1000" dirty="0">
                        <a:solidFill>
                          <a:srgbClr val="62624B"/>
                        </a:solidFill>
                        <a:latin typeface="gulim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62624B"/>
                          </a:solidFill>
                          <a:latin typeface="gulim"/>
                        </a:rPr>
                        <a:t>기상 및 리조트 조식</a:t>
                      </a:r>
                      <a:endParaRPr lang="ko-KR" altLang="en-US" sz="1000">
                        <a:solidFill>
                          <a:srgbClr val="62624B"/>
                        </a:solidFill>
                        <a:latin typeface="gulim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62624B"/>
                          </a:solidFill>
                          <a:latin typeface="gulim"/>
                        </a:rPr>
                        <a:t>조</a:t>
                      </a:r>
                      <a:r>
                        <a:rPr lang="en-US" altLang="ko-KR" sz="1000" b="1" dirty="0">
                          <a:solidFill>
                            <a:srgbClr val="62624B"/>
                          </a:solidFill>
                          <a:latin typeface="gulim"/>
                        </a:rPr>
                        <a:t>:</a:t>
                      </a:r>
                      <a:r>
                        <a:rPr lang="ko-KR" altLang="en-US" sz="1000" b="1" dirty="0">
                          <a:solidFill>
                            <a:srgbClr val="62624B"/>
                          </a:solidFill>
                          <a:latin typeface="gulim"/>
                        </a:rPr>
                        <a:t>리조트식</a:t>
                      </a:r>
                      <a:br>
                        <a:rPr lang="ko-KR" altLang="en-US" sz="1000" b="1" dirty="0">
                          <a:solidFill>
                            <a:srgbClr val="62624B"/>
                          </a:solidFill>
                          <a:latin typeface="gulim"/>
                        </a:rPr>
                      </a:br>
                      <a:r>
                        <a:rPr lang="ko-KR" altLang="en-US" sz="1000" b="1" dirty="0">
                          <a:solidFill>
                            <a:srgbClr val="62624B"/>
                          </a:solidFill>
                          <a:latin typeface="gulim"/>
                        </a:rPr>
                        <a:t/>
                      </a:r>
                      <a:br>
                        <a:rPr lang="ko-KR" altLang="en-US" sz="1000" b="1" dirty="0">
                          <a:solidFill>
                            <a:srgbClr val="62624B"/>
                          </a:solidFill>
                          <a:latin typeface="gulim"/>
                        </a:rPr>
                      </a:br>
                      <a:r>
                        <a:rPr lang="ko-KR" altLang="en-US" sz="1000" b="1" dirty="0">
                          <a:solidFill>
                            <a:srgbClr val="62624B"/>
                          </a:solidFill>
                          <a:latin typeface="gulim"/>
                        </a:rPr>
                        <a:t>중</a:t>
                      </a:r>
                      <a:r>
                        <a:rPr lang="en-US" altLang="ko-KR" sz="1000" b="1" dirty="0">
                          <a:solidFill>
                            <a:srgbClr val="62624B"/>
                          </a:solidFill>
                          <a:latin typeface="gulim"/>
                        </a:rPr>
                        <a:t>:</a:t>
                      </a:r>
                      <a:r>
                        <a:rPr lang="ko-KR" altLang="en-US" sz="1000" b="1" dirty="0" err="1">
                          <a:solidFill>
                            <a:srgbClr val="62624B"/>
                          </a:solidFill>
                          <a:latin typeface="gulim"/>
                        </a:rPr>
                        <a:t>자유식</a:t>
                      </a:r>
                      <a:r>
                        <a:rPr lang="ko-KR" altLang="en-US" sz="1000" b="1" dirty="0">
                          <a:solidFill>
                            <a:srgbClr val="62624B"/>
                          </a:solidFill>
                          <a:latin typeface="gulim"/>
                        </a:rPr>
                        <a:t/>
                      </a:r>
                      <a:br>
                        <a:rPr lang="ko-KR" altLang="en-US" sz="1000" b="1" dirty="0">
                          <a:solidFill>
                            <a:srgbClr val="62624B"/>
                          </a:solidFill>
                          <a:latin typeface="gulim"/>
                        </a:rPr>
                      </a:br>
                      <a:r>
                        <a:rPr lang="ko-KR" altLang="en-US" sz="1000" b="1" dirty="0">
                          <a:solidFill>
                            <a:srgbClr val="62624B"/>
                          </a:solidFill>
                          <a:latin typeface="gulim"/>
                        </a:rPr>
                        <a:t/>
                      </a:r>
                      <a:br>
                        <a:rPr lang="ko-KR" altLang="en-US" sz="1000" b="1" dirty="0">
                          <a:solidFill>
                            <a:srgbClr val="62624B"/>
                          </a:solidFill>
                          <a:latin typeface="gulim"/>
                        </a:rPr>
                      </a:br>
                      <a:r>
                        <a:rPr lang="ko-KR" altLang="en-US" sz="1000" b="1" dirty="0">
                          <a:solidFill>
                            <a:srgbClr val="62624B"/>
                          </a:solidFill>
                          <a:latin typeface="gulim"/>
                        </a:rPr>
                        <a:t>석</a:t>
                      </a:r>
                      <a:r>
                        <a:rPr lang="en-US" altLang="ko-KR" sz="1000" b="1" dirty="0" smtClean="0">
                          <a:solidFill>
                            <a:srgbClr val="62624B"/>
                          </a:solidFill>
                          <a:latin typeface="gulim"/>
                        </a:rPr>
                        <a:t>:</a:t>
                      </a:r>
                      <a:r>
                        <a:rPr lang="ko-KR" altLang="en-US" sz="1000" b="1" dirty="0" err="1" smtClean="0">
                          <a:solidFill>
                            <a:srgbClr val="62624B"/>
                          </a:solidFill>
                          <a:latin typeface="gulim"/>
                        </a:rPr>
                        <a:t>자유식</a:t>
                      </a:r>
                      <a:endParaRPr lang="ko-KR" altLang="en-US" sz="1000" dirty="0">
                        <a:solidFill>
                          <a:srgbClr val="62624B"/>
                        </a:solidFill>
                        <a:latin typeface="gulim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779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62624B"/>
                          </a:solidFill>
                          <a:latin typeface="gulim"/>
                        </a:rPr>
                        <a:t>전일</a:t>
                      </a:r>
                      <a:endParaRPr lang="ko-KR" altLang="en-US" sz="1000" dirty="0">
                        <a:solidFill>
                          <a:srgbClr val="62624B"/>
                        </a:solidFill>
                        <a:latin typeface="gulim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62624B"/>
                          </a:solidFill>
                          <a:latin typeface="gulim"/>
                        </a:rPr>
                        <a:t>리조트 조식 후 전일 자유일정 및 호텔 부대시설 이용</a:t>
                      </a:r>
                      <a:endParaRPr lang="ko-KR" altLang="en-US" sz="1000">
                        <a:solidFill>
                          <a:srgbClr val="62624B"/>
                        </a:solidFill>
                        <a:latin typeface="gulim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6779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000" dirty="0">
                        <a:solidFill>
                          <a:srgbClr val="62624B"/>
                        </a:solidFill>
                        <a:latin typeface="gulim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62624B"/>
                          </a:solidFill>
                          <a:latin typeface="gulim"/>
                        </a:rPr>
                        <a:t>추천 선택관광 </a:t>
                      </a:r>
                      <a:r>
                        <a:rPr lang="en-US" altLang="ko-KR" sz="1000" b="1">
                          <a:solidFill>
                            <a:srgbClr val="62624B"/>
                          </a:solidFill>
                          <a:latin typeface="gulim"/>
                        </a:rPr>
                        <a:t>- </a:t>
                      </a:r>
                      <a:r>
                        <a:rPr lang="ko-KR" altLang="en-US" sz="1000" b="1">
                          <a:solidFill>
                            <a:srgbClr val="62624B"/>
                          </a:solidFill>
                          <a:latin typeface="gulim"/>
                        </a:rPr>
                        <a:t>코랄투어</a:t>
                      </a:r>
                      <a:r>
                        <a:rPr lang="en-US" altLang="ko-KR" sz="1000" b="1">
                          <a:solidFill>
                            <a:srgbClr val="62624B"/>
                          </a:solidFill>
                          <a:latin typeface="gulim"/>
                        </a:rPr>
                        <a:t>($100), </a:t>
                      </a:r>
                      <a:r>
                        <a:rPr lang="ko-KR" altLang="en-US" sz="1000" b="1">
                          <a:solidFill>
                            <a:srgbClr val="62624B"/>
                          </a:solidFill>
                          <a:latin typeface="gulim"/>
                        </a:rPr>
                        <a:t>맹글로브</a:t>
                      </a:r>
                      <a:r>
                        <a:rPr lang="en-US" altLang="ko-KR" sz="1000" b="1">
                          <a:solidFill>
                            <a:srgbClr val="62624B"/>
                          </a:solidFill>
                          <a:latin typeface="gulim"/>
                        </a:rPr>
                        <a:t>($80), </a:t>
                      </a:r>
                      <a:r>
                        <a:rPr lang="ko-KR" altLang="en-US" sz="1000" b="1">
                          <a:solidFill>
                            <a:srgbClr val="62624B"/>
                          </a:solidFill>
                          <a:latin typeface="gulim"/>
                        </a:rPr>
                        <a:t>선셋크루즈</a:t>
                      </a:r>
                      <a:r>
                        <a:rPr lang="en-US" altLang="ko-KR" sz="1000" b="1">
                          <a:solidFill>
                            <a:srgbClr val="62624B"/>
                          </a:solidFill>
                          <a:latin typeface="gulim"/>
                        </a:rPr>
                        <a:t>($100)</a:t>
                      </a:r>
                      <a:endParaRPr lang="ko-KR" altLang="en-US" sz="1000">
                        <a:solidFill>
                          <a:srgbClr val="62624B"/>
                        </a:solidFill>
                        <a:latin typeface="gulim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9275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000" dirty="0">
                        <a:solidFill>
                          <a:srgbClr val="62624B"/>
                        </a:solidFill>
                        <a:latin typeface="gulim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62624B"/>
                          </a:solidFill>
                          <a:latin typeface="gulim"/>
                        </a:rPr>
                        <a:t>석식 후 휴식 및 취침</a:t>
                      </a:r>
                      <a:endParaRPr lang="ko-KR" altLang="en-US" sz="1000" dirty="0">
                        <a:solidFill>
                          <a:srgbClr val="62624B"/>
                        </a:solidFill>
                        <a:latin typeface="gulim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8" name="표 27"/>
          <p:cNvGraphicFramePr>
            <a:graphicFrameLocks noGrp="1"/>
          </p:cNvGraphicFramePr>
          <p:nvPr/>
        </p:nvGraphicFramePr>
        <p:xfrm>
          <a:off x="332656" y="3563888"/>
          <a:ext cx="6192687" cy="1224135"/>
        </p:xfrm>
        <a:graphic>
          <a:graphicData uri="http://schemas.openxmlformats.org/drawingml/2006/table">
            <a:tbl>
              <a:tblPr/>
              <a:tblGrid>
                <a:gridCol w="504056"/>
                <a:gridCol w="936104"/>
                <a:gridCol w="4087867"/>
                <a:gridCol w="664660"/>
              </a:tblGrid>
              <a:tr h="291432">
                <a:tc rowSpan="4"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62624B"/>
                          </a:solidFill>
                          <a:latin typeface="gulim"/>
                        </a:rPr>
                        <a:t>제</a:t>
                      </a:r>
                      <a:r>
                        <a:rPr lang="en-US" altLang="ko-KR" sz="1000" b="1">
                          <a:solidFill>
                            <a:srgbClr val="62624B"/>
                          </a:solidFill>
                          <a:latin typeface="gulim"/>
                        </a:rPr>
                        <a:t>3</a:t>
                      </a:r>
                      <a:r>
                        <a:rPr lang="ko-KR" altLang="en-US" sz="1000" b="1">
                          <a:solidFill>
                            <a:srgbClr val="62624B"/>
                          </a:solidFill>
                          <a:latin typeface="gulim"/>
                        </a:rPr>
                        <a:t>일</a:t>
                      </a:r>
                      <a:endParaRPr lang="ko-KR" altLang="en-US" sz="1000">
                        <a:solidFill>
                          <a:srgbClr val="62624B"/>
                        </a:solidFill>
                        <a:latin typeface="gulim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1" dirty="0">
                          <a:solidFill>
                            <a:srgbClr val="62624B"/>
                          </a:solidFill>
                          <a:latin typeface="gulim"/>
                        </a:rPr>
                        <a:t>07:00~09:00</a:t>
                      </a:r>
                      <a:endParaRPr lang="ko-KR" altLang="en-US" sz="1000" dirty="0">
                        <a:solidFill>
                          <a:srgbClr val="62624B"/>
                        </a:solidFill>
                        <a:latin typeface="gulim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62624B"/>
                          </a:solidFill>
                          <a:latin typeface="gulim"/>
                        </a:rPr>
                        <a:t>기상 및 리조트 조식</a:t>
                      </a:r>
                      <a:endParaRPr lang="ko-KR" altLang="en-US" sz="1000">
                        <a:solidFill>
                          <a:srgbClr val="62624B"/>
                        </a:solidFill>
                        <a:latin typeface="gulim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62624B"/>
                          </a:solidFill>
                          <a:latin typeface="gulim"/>
                        </a:rPr>
                        <a:t>조</a:t>
                      </a:r>
                      <a:r>
                        <a:rPr lang="en-US" altLang="ko-KR" sz="1000" b="1">
                          <a:solidFill>
                            <a:srgbClr val="62624B"/>
                          </a:solidFill>
                          <a:latin typeface="gulim"/>
                        </a:rPr>
                        <a:t>:</a:t>
                      </a:r>
                      <a:r>
                        <a:rPr lang="ko-KR" altLang="en-US" sz="1000" b="1">
                          <a:solidFill>
                            <a:srgbClr val="62624B"/>
                          </a:solidFill>
                          <a:latin typeface="gulim"/>
                        </a:rPr>
                        <a:t>리조트식</a:t>
                      </a:r>
                      <a:br>
                        <a:rPr lang="ko-KR" altLang="en-US" sz="1000" b="1">
                          <a:solidFill>
                            <a:srgbClr val="62624B"/>
                          </a:solidFill>
                          <a:latin typeface="gulim"/>
                        </a:rPr>
                      </a:br>
                      <a:r>
                        <a:rPr lang="ko-KR" altLang="en-US" sz="1000" b="1">
                          <a:solidFill>
                            <a:srgbClr val="62624B"/>
                          </a:solidFill>
                          <a:latin typeface="gulim"/>
                        </a:rPr>
                        <a:t/>
                      </a:r>
                      <a:br>
                        <a:rPr lang="ko-KR" altLang="en-US" sz="1000" b="1">
                          <a:solidFill>
                            <a:srgbClr val="62624B"/>
                          </a:solidFill>
                          <a:latin typeface="gulim"/>
                        </a:rPr>
                      </a:br>
                      <a:r>
                        <a:rPr lang="ko-KR" altLang="en-US" sz="1000" b="1">
                          <a:solidFill>
                            <a:srgbClr val="62624B"/>
                          </a:solidFill>
                          <a:latin typeface="gulim"/>
                        </a:rPr>
                        <a:t>중</a:t>
                      </a:r>
                      <a:r>
                        <a:rPr lang="en-US" altLang="ko-KR" sz="1000" b="1">
                          <a:solidFill>
                            <a:srgbClr val="62624B"/>
                          </a:solidFill>
                          <a:latin typeface="gulim"/>
                        </a:rPr>
                        <a:t>:</a:t>
                      </a:r>
                      <a:r>
                        <a:rPr lang="ko-KR" altLang="en-US" sz="1000" b="1">
                          <a:solidFill>
                            <a:srgbClr val="62624B"/>
                          </a:solidFill>
                          <a:latin typeface="gulim"/>
                        </a:rPr>
                        <a:t>자유식</a:t>
                      </a:r>
                      <a:br>
                        <a:rPr lang="ko-KR" altLang="en-US" sz="1000" b="1">
                          <a:solidFill>
                            <a:srgbClr val="62624B"/>
                          </a:solidFill>
                          <a:latin typeface="gulim"/>
                        </a:rPr>
                      </a:br>
                      <a:r>
                        <a:rPr lang="ko-KR" altLang="en-US" sz="1000" b="1">
                          <a:solidFill>
                            <a:srgbClr val="62624B"/>
                          </a:solidFill>
                          <a:latin typeface="gulim"/>
                        </a:rPr>
                        <a:t/>
                      </a:r>
                      <a:br>
                        <a:rPr lang="ko-KR" altLang="en-US" sz="1000" b="1">
                          <a:solidFill>
                            <a:srgbClr val="62624B"/>
                          </a:solidFill>
                          <a:latin typeface="gulim"/>
                        </a:rPr>
                      </a:br>
                      <a:r>
                        <a:rPr lang="ko-KR" altLang="en-US" sz="1000" b="1">
                          <a:solidFill>
                            <a:srgbClr val="62624B"/>
                          </a:solidFill>
                          <a:latin typeface="gulim"/>
                        </a:rPr>
                        <a:t>석</a:t>
                      </a:r>
                      <a:r>
                        <a:rPr lang="en-US" altLang="ko-KR" sz="1000" b="1">
                          <a:solidFill>
                            <a:srgbClr val="62624B"/>
                          </a:solidFill>
                          <a:latin typeface="gulim"/>
                        </a:rPr>
                        <a:t>:</a:t>
                      </a:r>
                      <a:r>
                        <a:rPr lang="ko-KR" altLang="en-US" sz="1000" b="1">
                          <a:solidFill>
                            <a:srgbClr val="62624B"/>
                          </a:solidFill>
                          <a:latin typeface="gulim"/>
                        </a:rPr>
                        <a:t>자유식</a:t>
                      </a:r>
                      <a:endParaRPr lang="ko-KR" altLang="en-US" sz="1000">
                        <a:solidFill>
                          <a:srgbClr val="62624B"/>
                        </a:solidFill>
                        <a:latin typeface="gulim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143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62624B"/>
                          </a:solidFill>
                          <a:latin typeface="gulim"/>
                        </a:rPr>
                        <a:t>전일</a:t>
                      </a:r>
                      <a:endParaRPr lang="ko-KR" altLang="en-US" sz="1000" dirty="0">
                        <a:solidFill>
                          <a:srgbClr val="62624B"/>
                        </a:solidFill>
                        <a:latin typeface="gulim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62624B"/>
                          </a:solidFill>
                          <a:latin typeface="gulim"/>
                        </a:rPr>
                        <a:t>리조트 조식 후 전일 자유일정 및 호텔 부대시설 이용</a:t>
                      </a:r>
                      <a:endParaRPr lang="ko-KR" altLang="en-US" sz="1000">
                        <a:solidFill>
                          <a:srgbClr val="62624B"/>
                        </a:solidFill>
                        <a:latin typeface="gulim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9143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000" dirty="0">
                        <a:solidFill>
                          <a:srgbClr val="62624B"/>
                        </a:solidFill>
                        <a:latin typeface="gulim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62624B"/>
                          </a:solidFill>
                          <a:latin typeface="gulim"/>
                        </a:rPr>
                        <a:t>추천 선택관광 </a:t>
                      </a:r>
                      <a:r>
                        <a:rPr lang="en-US" altLang="ko-KR" sz="1000" b="1" dirty="0">
                          <a:solidFill>
                            <a:srgbClr val="62624B"/>
                          </a:solidFill>
                          <a:latin typeface="gulim"/>
                        </a:rPr>
                        <a:t>- </a:t>
                      </a:r>
                      <a:r>
                        <a:rPr lang="ko-KR" altLang="en-US" sz="1000" b="1" dirty="0" err="1">
                          <a:solidFill>
                            <a:srgbClr val="62624B"/>
                          </a:solidFill>
                          <a:latin typeface="gulim"/>
                        </a:rPr>
                        <a:t>코랄투어</a:t>
                      </a:r>
                      <a:r>
                        <a:rPr lang="en-US" altLang="ko-KR" sz="1000" b="1" dirty="0">
                          <a:solidFill>
                            <a:srgbClr val="62624B"/>
                          </a:solidFill>
                          <a:latin typeface="gulim"/>
                        </a:rPr>
                        <a:t>($100), </a:t>
                      </a:r>
                      <a:r>
                        <a:rPr lang="ko-KR" altLang="en-US" sz="1000" b="1" dirty="0" err="1">
                          <a:solidFill>
                            <a:srgbClr val="62624B"/>
                          </a:solidFill>
                          <a:latin typeface="gulim"/>
                        </a:rPr>
                        <a:t>맹글로브</a:t>
                      </a:r>
                      <a:r>
                        <a:rPr lang="en-US" altLang="ko-KR" sz="1000" b="1" dirty="0">
                          <a:solidFill>
                            <a:srgbClr val="62624B"/>
                          </a:solidFill>
                          <a:latin typeface="gulim"/>
                        </a:rPr>
                        <a:t>($80), </a:t>
                      </a:r>
                      <a:r>
                        <a:rPr lang="ko-KR" altLang="en-US" sz="1000" b="1" dirty="0" err="1">
                          <a:solidFill>
                            <a:srgbClr val="62624B"/>
                          </a:solidFill>
                          <a:latin typeface="gulim"/>
                        </a:rPr>
                        <a:t>선셋크루즈</a:t>
                      </a:r>
                      <a:r>
                        <a:rPr lang="en-US" altLang="ko-KR" sz="1000" b="1" dirty="0">
                          <a:solidFill>
                            <a:srgbClr val="62624B"/>
                          </a:solidFill>
                          <a:latin typeface="gulim"/>
                        </a:rPr>
                        <a:t>($100)</a:t>
                      </a:r>
                      <a:endParaRPr lang="ko-KR" altLang="en-US" sz="1000" dirty="0">
                        <a:solidFill>
                          <a:srgbClr val="62624B"/>
                        </a:solidFill>
                        <a:latin typeface="gulim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4983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000">
                        <a:solidFill>
                          <a:srgbClr val="62624B"/>
                        </a:solidFill>
                        <a:latin typeface="gulim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62624B"/>
                          </a:solidFill>
                          <a:latin typeface="gulim"/>
                        </a:rPr>
                        <a:t>석식 후 휴식 및 취침</a:t>
                      </a:r>
                      <a:endParaRPr lang="ko-KR" altLang="en-US" sz="1000" dirty="0">
                        <a:solidFill>
                          <a:srgbClr val="62624B"/>
                        </a:solidFill>
                        <a:latin typeface="gulim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9" name="표 28"/>
          <p:cNvGraphicFramePr>
            <a:graphicFrameLocks noGrp="1"/>
          </p:cNvGraphicFramePr>
          <p:nvPr/>
        </p:nvGraphicFramePr>
        <p:xfrm>
          <a:off x="332656" y="4932040"/>
          <a:ext cx="6192687" cy="2177965"/>
        </p:xfrm>
        <a:graphic>
          <a:graphicData uri="http://schemas.openxmlformats.org/drawingml/2006/table">
            <a:tbl>
              <a:tblPr/>
              <a:tblGrid>
                <a:gridCol w="504056"/>
                <a:gridCol w="936104"/>
                <a:gridCol w="4087867"/>
                <a:gridCol w="664660"/>
              </a:tblGrid>
              <a:tr h="245935">
                <a:tc rowSpan="8"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62624B"/>
                          </a:solidFill>
                          <a:latin typeface="gulim"/>
                        </a:rPr>
                        <a:t>제</a:t>
                      </a:r>
                      <a:r>
                        <a:rPr lang="en-US" altLang="ko-KR" sz="1000" b="1">
                          <a:solidFill>
                            <a:srgbClr val="62624B"/>
                          </a:solidFill>
                          <a:latin typeface="gulim"/>
                        </a:rPr>
                        <a:t>4</a:t>
                      </a:r>
                      <a:r>
                        <a:rPr lang="ko-KR" altLang="en-US" sz="1000" b="1">
                          <a:solidFill>
                            <a:srgbClr val="62624B"/>
                          </a:solidFill>
                          <a:latin typeface="gulim"/>
                        </a:rPr>
                        <a:t>일</a:t>
                      </a:r>
                      <a:endParaRPr lang="ko-KR" altLang="en-US" sz="1000">
                        <a:solidFill>
                          <a:srgbClr val="62624B"/>
                        </a:solidFill>
                        <a:latin typeface="gulim"/>
                      </a:endParaRPr>
                    </a:p>
                    <a:p>
                      <a:pPr algn="ctr"/>
                      <a:r>
                        <a:rPr lang="en-US" altLang="ko-KR" sz="1000" b="1">
                          <a:solidFill>
                            <a:srgbClr val="62624B"/>
                          </a:solidFill>
                          <a:latin typeface="gulim"/>
                        </a:rPr>
                        <a:t>~</a:t>
                      </a:r>
                      <a:endParaRPr lang="ko-KR" altLang="en-US" sz="1000">
                        <a:solidFill>
                          <a:srgbClr val="62624B"/>
                        </a:solidFill>
                        <a:latin typeface="gulim"/>
                      </a:endParaRPr>
                    </a:p>
                    <a:p>
                      <a:pPr algn="ctr"/>
                      <a:r>
                        <a:rPr lang="ko-KR" altLang="en-US" sz="1000" b="1">
                          <a:solidFill>
                            <a:srgbClr val="62624B"/>
                          </a:solidFill>
                          <a:latin typeface="gulim"/>
                        </a:rPr>
                        <a:t>제</a:t>
                      </a:r>
                      <a:r>
                        <a:rPr lang="en-US" altLang="ko-KR" sz="1000" b="1">
                          <a:solidFill>
                            <a:srgbClr val="62624B"/>
                          </a:solidFill>
                          <a:latin typeface="gulim"/>
                        </a:rPr>
                        <a:t>5</a:t>
                      </a:r>
                      <a:r>
                        <a:rPr lang="ko-KR" altLang="en-US" sz="1000" b="1">
                          <a:solidFill>
                            <a:srgbClr val="62624B"/>
                          </a:solidFill>
                          <a:latin typeface="gulim"/>
                        </a:rPr>
                        <a:t>일</a:t>
                      </a:r>
                      <a:endParaRPr lang="ko-KR" altLang="en-US" sz="1000">
                        <a:solidFill>
                          <a:srgbClr val="62624B"/>
                        </a:solidFill>
                        <a:latin typeface="gulim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1" dirty="0">
                          <a:solidFill>
                            <a:srgbClr val="62624B"/>
                          </a:solidFill>
                          <a:latin typeface="gulim"/>
                        </a:rPr>
                        <a:t>07:00~09:00</a:t>
                      </a:r>
                      <a:endParaRPr lang="ko-KR" altLang="en-US" sz="1000" dirty="0">
                        <a:solidFill>
                          <a:srgbClr val="62624B"/>
                        </a:solidFill>
                        <a:latin typeface="gulim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62624B"/>
                          </a:solidFill>
                          <a:latin typeface="gulim"/>
                        </a:rPr>
                        <a:t>기상 및 리조트 조식</a:t>
                      </a:r>
                      <a:endParaRPr lang="ko-KR" altLang="en-US" sz="1000">
                        <a:solidFill>
                          <a:srgbClr val="62624B"/>
                        </a:solidFill>
                        <a:latin typeface="gulim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rowSpan="8"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62624B"/>
                          </a:solidFill>
                          <a:latin typeface="gulim"/>
                        </a:rPr>
                        <a:t>조</a:t>
                      </a:r>
                      <a:r>
                        <a:rPr lang="en-US" altLang="ko-KR" sz="1000" b="1">
                          <a:solidFill>
                            <a:srgbClr val="62624B"/>
                          </a:solidFill>
                          <a:latin typeface="gulim"/>
                        </a:rPr>
                        <a:t>:</a:t>
                      </a:r>
                      <a:r>
                        <a:rPr lang="ko-KR" altLang="en-US" sz="1000" b="1">
                          <a:solidFill>
                            <a:srgbClr val="62624B"/>
                          </a:solidFill>
                          <a:latin typeface="gulim"/>
                        </a:rPr>
                        <a:t>호텔식</a:t>
                      </a:r>
                      <a:br>
                        <a:rPr lang="ko-KR" altLang="en-US" sz="1000" b="1">
                          <a:solidFill>
                            <a:srgbClr val="62624B"/>
                          </a:solidFill>
                          <a:latin typeface="gulim"/>
                        </a:rPr>
                      </a:br>
                      <a:r>
                        <a:rPr lang="ko-KR" altLang="en-US" sz="1000" b="1">
                          <a:solidFill>
                            <a:srgbClr val="62624B"/>
                          </a:solidFill>
                          <a:latin typeface="gulim"/>
                        </a:rPr>
                        <a:t/>
                      </a:r>
                      <a:br>
                        <a:rPr lang="ko-KR" altLang="en-US" sz="1000" b="1">
                          <a:solidFill>
                            <a:srgbClr val="62624B"/>
                          </a:solidFill>
                          <a:latin typeface="gulim"/>
                        </a:rPr>
                      </a:br>
                      <a:r>
                        <a:rPr lang="ko-KR" altLang="en-US" sz="1000" b="1">
                          <a:solidFill>
                            <a:srgbClr val="62624B"/>
                          </a:solidFill>
                          <a:latin typeface="gulim"/>
                        </a:rPr>
                        <a:t>중</a:t>
                      </a:r>
                      <a:r>
                        <a:rPr lang="en-US" altLang="ko-KR" sz="1000" b="1">
                          <a:solidFill>
                            <a:srgbClr val="62624B"/>
                          </a:solidFill>
                          <a:latin typeface="gulim"/>
                        </a:rPr>
                        <a:t>:</a:t>
                      </a:r>
                      <a:r>
                        <a:rPr lang="ko-KR" altLang="en-US" sz="1000" b="1">
                          <a:solidFill>
                            <a:srgbClr val="62624B"/>
                          </a:solidFill>
                          <a:latin typeface="gulim"/>
                        </a:rPr>
                        <a:t>태국식</a:t>
                      </a:r>
                      <a:br>
                        <a:rPr lang="ko-KR" altLang="en-US" sz="1000" b="1">
                          <a:solidFill>
                            <a:srgbClr val="62624B"/>
                          </a:solidFill>
                          <a:latin typeface="gulim"/>
                        </a:rPr>
                      </a:br>
                      <a:r>
                        <a:rPr lang="ko-KR" altLang="en-US" sz="1000" b="1">
                          <a:solidFill>
                            <a:srgbClr val="62624B"/>
                          </a:solidFill>
                          <a:latin typeface="gulim"/>
                        </a:rPr>
                        <a:t/>
                      </a:r>
                      <a:br>
                        <a:rPr lang="ko-KR" altLang="en-US" sz="1000" b="1">
                          <a:solidFill>
                            <a:srgbClr val="62624B"/>
                          </a:solidFill>
                          <a:latin typeface="gulim"/>
                        </a:rPr>
                      </a:br>
                      <a:r>
                        <a:rPr lang="ko-KR" altLang="en-US" sz="1000" b="1">
                          <a:solidFill>
                            <a:srgbClr val="62624B"/>
                          </a:solidFill>
                          <a:latin typeface="gulim"/>
                        </a:rPr>
                        <a:t>석</a:t>
                      </a:r>
                      <a:r>
                        <a:rPr lang="en-US" altLang="ko-KR" sz="1000" b="1">
                          <a:solidFill>
                            <a:srgbClr val="62624B"/>
                          </a:solidFill>
                          <a:latin typeface="gulim"/>
                        </a:rPr>
                        <a:t>:</a:t>
                      </a:r>
                      <a:r>
                        <a:rPr lang="ko-KR" altLang="en-US" sz="1000" b="1">
                          <a:solidFill>
                            <a:srgbClr val="62624B"/>
                          </a:solidFill>
                          <a:latin typeface="gulim"/>
                        </a:rPr>
                        <a:t>해산물식</a:t>
                      </a:r>
                      <a:endParaRPr lang="ko-KR" altLang="en-US" sz="1000">
                        <a:solidFill>
                          <a:srgbClr val="62624B"/>
                        </a:solidFill>
                        <a:latin typeface="gulim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593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62624B"/>
                          </a:solidFill>
                          <a:latin typeface="gulim"/>
                        </a:rPr>
                        <a:t>오전</a:t>
                      </a:r>
                      <a:endParaRPr lang="ko-KR" altLang="en-US" sz="1000" dirty="0">
                        <a:solidFill>
                          <a:srgbClr val="62624B"/>
                        </a:solidFill>
                        <a:latin typeface="gulim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62624B"/>
                          </a:solidFill>
                          <a:latin typeface="gulim"/>
                        </a:rPr>
                        <a:t>리조트 조식 후 오전 자유시간 및 호텔 부대시설 이용</a:t>
                      </a:r>
                      <a:endParaRPr lang="ko-KR" altLang="en-US" sz="1000">
                        <a:solidFill>
                          <a:srgbClr val="62624B"/>
                        </a:solidFill>
                        <a:latin typeface="gulim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4593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1" dirty="0">
                          <a:solidFill>
                            <a:srgbClr val="62624B"/>
                          </a:solidFill>
                          <a:latin typeface="gulim"/>
                        </a:rPr>
                        <a:t>12:00</a:t>
                      </a:r>
                      <a:endParaRPr lang="ko-KR" altLang="en-US" sz="1000" dirty="0">
                        <a:solidFill>
                          <a:srgbClr val="62624B"/>
                        </a:solidFill>
                        <a:latin typeface="gulim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62624B"/>
                          </a:solidFill>
                          <a:latin typeface="gulim"/>
                        </a:rPr>
                        <a:t>호텔 체크아웃</a:t>
                      </a:r>
                      <a:endParaRPr lang="ko-KR" altLang="en-US" sz="1000">
                        <a:solidFill>
                          <a:srgbClr val="62624B"/>
                        </a:solidFill>
                        <a:latin typeface="gulim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4593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1" dirty="0">
                          <a:solidFill>
                            <a:srgbClr val="62624B"/>
                          </a:solidFill>
                          <a:latin typeface="gulim"/>
                        </a:rPr>
                        <a:t>12:30~14:00</a:t>
                      </a:r>
                      <a:endParaRPr lang="ko-KR" altLang="en-US" sz="1000" dirty="0">
                        <a:solidFill>
                          <a:srgbClr val="62624B"/>
                        </a:solidFill>
                        <a:latin typeface="gulim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62624B"/>
                          </a:solidFill>
                          <a:latin typeface="gulim"/>
                        </a:rPr>
                        <a:t>점심식사 </a:t>
                      </a:r>
                      <a:r>
                        <a:rPr lang="en-US" altLang="ko-KR" sz="1000" b="1">
                          <a:solidFill>
                            <a:srgbClr val="62624B"/>
                          </a:solidFill>
                          <a:latin typeface="gulim"/>
                        </a:rPr>
                        <a:t>- </a:t>
                      </a:r>
                      <a:r>
                        <a:rPr lang="ko-KR" altLang="en-US" sz="1000" b="1">
                          <a:solidFill>
                            <a:srgbClr val="62624B"/>
                          </a:solidFill>
                          <a:latin typeface="gulim"/>
                        </a:rPr>
                        <a:t>완타이 레스토랑</a:t>
                      </a:r>
                      <a:r>
                        <a:rPr lang="en-US" altLang="ko-KR" sz="1000" b="1">
                          <a:solidFill>
                            <a:srgbClr val="62624B"/>
                          </a:solidFill>
                          <a:latin typeface="gulim"/>
                        </a:rPr>
                        <a:t>(</a:t>
                      </a:r>
                      <a:r>
                        <a:rPr lang="ko-KR" altLang="en-US" sz="1000" b="1">
                          <a:solidFill>
                            <a:srgbClr val="62624B"/>
                          </a:solidFill>
                          <a:latin typeface="gulim"/>
                        </a:rPr>
                        <a:t>태국식</a:t>
                      </a:r>
                      <a:r>
                        <a:rPr lang="en-US" altLang="ko-KR" sz="1000" b="1">
                          <a:solidFill>
                            <a:srgbClr val="62624B"/>
                          </a:solidFill>
                          <a:latin typeface="gulim"/>
                        </a:rPr>
                        <a:t>)</a:t>
                      </a:r>
                      <a:endParaRPr lang="ko-KR" altLang="en-US" sz="1000">
                        <a:solidFill>
                          <a:srgbClr val="62624B"/>
                        </a:solidFill>
                        <a:latin typeface="gulim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5642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1" dirty="0">
                          <a:solidFill>
                            <a:srgbClr val="62624B"/>
                          </a:solidFill>
                          <a:latin typeface="gulim"/>
                        </a:rPr>
                        <a:t>14:00~18:00</a:t>
                      </a:r>
                      <a:endParaRPr lang="ko-KR" altLang="en-US" sz="1000" dirty="0">
                        <a:solidFill>
                          <a:srgbClr val="62624B"/>
                        </a:solidFill>
                        <a:latin typeface="gulim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FF9900"/>
                          </a:solidFill>
                          <a:latin typeface="gulim"/>
                        </a:rPr>
                        <a:t>☆★ </a:t>
                      </a:r>
                      <a:r>
                        <a:rPr lang="ko-KR" altLang="en-US" sz="1000" b="1" dirty="0" err="1">
                          <a:solidFill>
                            <a:srgbClr val="FF9900"/>
                          </a:solidFill>
                          <a:latin typeface="gulim"/>
                        </a:rPr>
                        <a:t>랑카위</a:t>
                      </a:r>
                      <a:r>
                        <a:rPr lang="ko-KR" altLang="en-US" sz="1000" b="1" dirty="0">
                          <a:solidFill>
                            <a:srgbClr val="FF9900"/>
                          </a:solidFill>
                          <a:latin typeface="gulim"/>
                        </a:rPr>
                        <a:t> 시내관광 ★☆</a:t>
                      </a:r>
                      <a:r>
                        <a:rPr lang="ko-KR" altLang="en-US" sz="1000" b="1" dirty="0">
                          <a:solidFill>
                            <a:srgbClr val="62624B"/>
                          </a:solidFill>
                          <a:latin typeface="gulim"/>
                        </a:rPr>
                        <a:t/>
                      </a:r>
                      <a:br>
                        <a:rPr lang="ko-KR" altLang="en-US" sz="1000" b="1" dirty="0">
                          <a:solidFill>
                            <a:srgbClr val="62624B"/>
                          </a:solidFill>
                          <a:latin typeface="gulim"/>
                        </a:rPr>
                      </a:br>
                      <a:r>
                        <a:rPr lang="en-US" altLang="ko-KR" sz="1000" b="1" dirty="0">
                          <a:solidFill>
                            <a:srgbClr val="62624B"/>
                          </a:solidFill>
                          <a:latin typeface="gulim"/>
                        </a:rPr>
                        <a:t>- </a:t>
                      </a:r>
                      <a:r>
                        <a:rPr lang="ko-KR" altLang="en-US" sz="1000" b="1" dirty="0">
                          <a:solidFill>
                            <a:srgbClr val="62624B"/>
                          </a:solidFill>
                          <a:latin typeface="gulim"/>
                        </a:rPr>
                        <a:t>독수리 광장</a:t>
                      </a:r>
                      <a:r>
                        <a:rPr lang="en-US" altLang="ko-KR" sz="1000" b="1" dirty="0">
                          <a:solidFill>
                            <a:srgbClr val="62624B"/>
                          </a:solidFill>
                          <a:latin typeface="gulim"/>
                        </a:rPr>
                        <a:t>, </a:t>
                      </a:r>
                      <a:r>
                        <a:rPr lang="ko-KR" altLang="en-US" sz="1000" b="1" dirty="0" err="1">
                          <a:solidFill>
                            <a:srgbClr val="62624B"/>
                          </a:solidFill>
                          <a:latin typeface="gulim"/>
                        </a:rPr>
                        <a:t>쿠아시내관광</a:t>
                      </a:r>
                      <a:r>
                        <a:rPr lang="en-US" altLang="ko-KR" sz="1000" b="1" dirty="0">
                          <a:solidFill>
                            <a:srgbClr val="62624B"/>
                          </a:solidFill>
                          <a:latin typeface="gulim"/>
                        </a:rPr>
                        <a:t>, </a:t>
                      </a:r>
                      <a:r>
                        <a:rPr lang="ko-KR" altLang="en-US" sz="1000" b="1" dirty="0" err="1">
                          <a:solidFill>
                            <a:srgbClr val="62624B"/>
                          </a:solidFill>
                          <a:latin typeface="gulim"/>
                        </a:rPr>
                        <a:t>오리엔탈빌리지</a:t>
                      </a:r>
                      <a:r>
                        <a:rPr lang="en-US" altLang="ko-KR" sz="1000" b="1" dirty="0">
                          <a:solidFill>
                            <a:srgbClr val="62624B"/>
                          </a:solidFill>
                          <a:latin typeface="gulim"/>
                        </a:rPr>
                        <a:t>, </a:t>
                      </a:r>
                      <a:r>
                        <a:rPr lang="ko-KR" altLang="en-US" sz="1000" b="1" dirty="0">
                          <a:solidFill>
                            <a:srgbClr val="62624B"/>
                          </a:solidFill>
                          <a:latin typeface="gulim"/>
                        </a:rPr>
                        <a:t>케이블카 등</a:t>
                      </a:r>
                      <a:r>
                        <a:rPr lang="en-US" altLang="ko-KR" sz="1000" b="1" dirty="0">
                          <a:solidFill>
                            <a:srgbClr val="62624B"/>
                          </a:solidFill>
                          <a:latin typeface="gulim"/>
                        </a:rPr>
                        <a:t>..</a:t>
                      </a:r>
                      <a:endParaRPr lang="ko-KR" altLang="en-US" sz="1000" dirty="0">
                        <a:solidFill>
                          <a:srgbClr val="62624B"/>
                        </a:solidFill>
                        <a:latin typeface="gulim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4593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1" dirty="0">
                          <a:solidFill>
                            <a:srgbClr val="62624B"/>
                          </a:solidFill>
                          <a:latin typeface="gulim"/>
                        </a:rPr>
                        <a:t>18:00~19:00</a:t>
                      </a:r>
                      <a:endParaRPr lang="ko-KR" altLang="en-US" sz="1000" dirty="0">
                        <a:solidFill>
                          <a:srgbClr val="62624B"/>
                        </a:solidFill>
                        <a:latin typeface="gulim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62624B"/>
                          </a:solidFill>
                          <a:latin typeface="gulim"/>
                        </a:rPr>
                        <a:t>저녁식사</a:t>
                      </a:r>
                      <a:r>
                        <a:rPr lang="en-US" altLang="ko-KR" sz="1000" b="1">
                          <a:solidFill>
                            <a:srgbClr val="62624B"/>
                          </a:solidFill>
                          <a:latin typeface="gulim"/>
                        </a:rPr>
                        <a:t>-</a:t>
                      </a:r>
                      <a:r>
                        <a:rPr lang="ko-KR" altLang="en-US" sz="1000" b="1">
                          <a:solidFill>
                            <a:srgbClr val="62624B"/>
                          </a:solidFill>
                          <a:latin typeface="gulim"/>
                        </a:rPr>
                        <a:t>깜풍시암</a:t>
                      </a:r>
                      <a:endParaRPr lang="ko-KR" altLang="en-US" sz="1000">
                        <a:solidFill>
                          <a:srgbClr val="62624B"/>
                        </a:solidFill>
                        <a:latin typeface="gulim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4593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1" dirty="0">
                          <a:solidFill>
                            <a:srgbClr val="62624B"/>
                          </a:solidFill>
                          <a:latin typeface="gulim"/>
                        </a:rPr>
                        <a:t>19:00~19:30</a:t>
                      </a:r>
                      <a:endParaRPr lang="ko-KR" altLang="en-US" sz="1000" dirty="0">
                        <a:solidFill>
                          <a:srgbClr val="62624B"/>
                        </a:solidFill>
                        <a:latin typeface="gulim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62624B"/>
                          </a:solidFill>
                          <a:latin typeface="gulim"/>
                        </a:rPr>
                        <a:t>공항으로 이동 및 출국수속</a:t>
                      </a:r>
                      <a:endParaRPr lang="ko-KR" altLang="en-US" sz="1000">
                        <a:solidFill>
                          <a:srgbClr val="62624B"/>
                        </a:solidFill>
                        <a:latin typeface="gulim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4593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1" dirty="0">
                          <a:solidFill>
                            <a:srgbClr val="62624B"/>
                          </a:solidFill>
                          <a:latin typeface="gulim"/>
                        </a:rPr>
                        <a:t>19:30~</a:t>
                      </a:r>
                      <a:endParaRPr lang="ko-KR" altLang="en-US" sz="1000" dirty="0">
                        <a:solidFill>
                          <a:srgbClr val="62624B"/>
                        </a:solidFill>
                        <a:latin typeface="gulim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62624B"/>
                          </a:solidFill>
                          <a:latin typeface="gulim"/>
                        </a:rPr>
                        <a:t>면세점 이용</a:t>
                      </a:r>
                      <a:endParaRPr lang="ko-KR" altLang="en-US" sz="1000" dirty="0">
                        <a:solidFill>
                          <a:srgbClr val="62624B"/>
                        </a:solidFill>
                        <a:latin typeface="gulim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0" name="표 29"/>
          <p:cNvGraphicFramePr>
            <a:graphicFrameLocks noGrp="1"/>
          </p:cNvGraphicFramePr>
          <p:nvPr/>
        </p:nvGraphicFramePr>
        <p:xfrm>
          <a:off x="332656" y="7236296"/>
          <a:ext cx="6192687" cy="720080"/>
        </p:xfrm>
        <a:graphic>
          <a:graphicData uri="http://schemas.openxmlformats.org/drawingml/2006/table">
            <a:tbl>
              <a:tblPr/>
              <a:tblGrid>
                <a:gridCol w="504056"/>
                <a:gridCol w="936104"/>
                <a:gridCol w="4087867"/>
                <a:gridCol w="664660"/>
              </a:tblGrid>
              <a:tr h="360040">
                <a:tc rowSpan="2"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62624B"/>
                          </a:solidFill>
                          <a:latin typeface="gulim"/>
                        </a:rPr>
                        <a:t>제</a:t>
                      </a:r>
                      <a:r>
                        <a:rPr lang="en-US" altLang="ko-KR" sz="1000" b="1" dirty="0">
                          <a:solidFill>
                            <a:srgbClr val="62624B"/>
                          </a:solidFill>
                          <a:latin typeface="gulim"/>
                        </a:rPr>
                        <a:t>5</a:t>
                      </a:r>
                      <a:r>
                        <a:rPr lang="ko-KR" altLang="en-US" sz="1000" b="1" dirty="0">
                          <a:solidFill>
                            <a:srgbClr val="62624B"/>
                          </a:solidFill>
                          <a:latin typeface="gulim"/>
                        </a:rPr>
                        <a:t>일</a:t>
                      </a:r>
                      <a:endParaRPr lang="ko-KR" altLang="en-US" sz="1000" dirty="0">
                        <a:solidFill>
                          <a:srgbClr val="62624B"/>
                        </a:solidFill>
                        <a:latin typeface="gulim"/>
                      </a:endParaRPr>
                    </a:p>
                    <a:p>
                      <a:pPr algn="ctr"/>
                      <a:r>
                        <a:rPr lang="en-US" altLang="ko-KR" sz="1000" b="1" dirty="0">
                          <a:solidFill>
                            <a:srgbClr val="62624B"/>
                          </a:solidFill>
                          <a:latin typeface="gulim"/>
                        </a:rPr>
                        <a:t>~</a:t>
                      </a:r>
                      <a:endParaRPr lang="ko-KR" altLang="en-US" sz="1000" dirty="0">
                        <a:solidFill>
                          <a:srgbClr val="62624B"/>
                        </a:solidFill>
                        <a:latin typeface="gulim"/>
                      </a:endParaRPr>
                    </a:p>
                    <a:p>
                      <a:pPr algn="ctr"/>
                      <a:r>
                        <a:rPr lang="ko-KR" altLang="en-US" sz="1000" b="1" dirty="0">
                          <a:solidFill>
                            <a:srgbClr val="62624B"/>
                          </a:solidFill>
                          <a:latin typeface="gulim"/>
                        </a:rPr>
                        <a:t>제</a:t>
                      </a:r>
                      <a:r>
                        <a:rPr lang="en-US" altLang="ko-KR" sz="1000" b="1" dirty="0">
                          <a:solidFill>
                            <a:srgbClr val="62624B"/>
                          </a:solidFill>
                          <a:latin typeface="gulim"/>
                        </a:rPr>
                        <a:t>6</a:t>
                      </a:r>
                      <a:r>
                        <a:rPr lang="ko-KR" altLang="en-US" sz="1000" b="1" dirty="0">
                          <a:solidFill>
                            <a:srgbClr val="62624B"/>
                          </a:solidFill>
                          <a:latin typeface="gulim"/>
                        </a:rPr>
                        <a:t>일</a:t>
                      </a:r>
                      <a:endParaRPr lang="ko-KR" altLang="en-US" sz="1000" dirty="0">
                        <a:solidFill>
                          <a:srgbClr val="62624B"/>
                        </a:solidFill>
                        <a:latin typeface="gulim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1" dirty="0">
                          <a:solidFill>
                            <a:srgbClr val="62624B"/>
                          </a:solidFill>
                          <a:latin typeface="gulim"/>
                        </a:rPr>
                        <a:t>21:55~</a:t>
                      </a:r>
                      <a:endParaRPr lang="ko-KR" altLang="en-US" sz="1000" dirty="0">
                        <a:solidFill>
                          <a:srgbClr val="62624B"/>
                        </a:solidFill>
                        <a:latin typeface="gulim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62624B"/>
                          </a:solidFill>
                          <a:latin typeface="gulim"/>
                        </a:rPr>
                        <a:t>랑카위 국제공항출발</a:t>
                      </a:r>
                      <a:r>
                        <a:rPr lang="en-US" altLang="ko-KR" sz="1000" b="1">
                          <a:solidFill>
                            <a:srgbClr val="62624B"/>
                          </a:solidFill>
                          <a:latin typeface="gulim"/>
                        </a:rPr>
                        <a:t>[KE9466]</a:t>
                      </a:r>
                      <a:endParaRPr lang="ko-KR" altLang="en-US" sz="1000">
                        <a:solidFill>
                          <a:srgbClr val="62624B"/>
                        </a:solidFill>
                        <a:latin typeface="gulim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62624B"/>
                          </a:solidFill>
                          <a:latin typeface="gulim"/>
                        </a:rPr>
                        <a:t>기내식</a:t>
                      </a:r>
                      <a:endParaRPr lang="ko-KR" altLang="en-US" sz="1000">
                        <a:solidFill>
                          <a:srgbClr val="62624B"/>
                        </a:solidFill>
                        <a:latin typeface="gulim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004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1" dirty="0">
                          <a:solidFill>
                            <a:srgbClr val="62624B"/>
                          </a:solidFill>
                          <a:latin typeface="gulim"/>
                        </a:rPr>
                        <a:t>~05:05</a:t>
                      </a:r>
                      <a:endParaRPr lang="ko-KR" altLang="en-US" sz="1000" dirty="0">
                        <a:solidFill>
                          <a:srgbClr val="62624B"/>
                        </a:solidFill>
                        <a:latin typeface="gulim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62624B"/>
                          </a:solidFill>
                          <a:latin typeface="gulim"/>
                        </a:rPr>
                        <a:t>인천 국제공항 도착</a:t>
                      </a:r>
                      <a:endParaRPr lang="ko-KR" altLang="en-US" sz="1000" dirty="0">
                        <a:solidFill>
                          <a:srgbClr val="62624B"/>
                        </a:solidFill>
                        <a:latin typeface="gulim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188640" y="345014"/>
            <a:ext cx="453650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600" b="1" dirty="0" smtClean="0">
                <a:solidFill>
                  <a:srgbClr val="FF0000"/>
                </a:solidFill>
              </a:rPr>
              <a:t>[</a:t>
            </a:r>
            <a:r>
              <a:rPr lang="ko-KR" altLang="en-US" sz="1600" b="1" dirty="0" smtClean="0">
                <a:solidFill>
                  <a:srgbClr val="FF0000"/>
                </a:solidFill>
              </a:rPr>
              <a:t>리조트 둘러보기</a:t>
            </a:r>
            <a:r>
              <a:rPr lang="en-US" altLang="ko-KR" sz="1600" b="1" dirty="0" smtClean="0">
                <a:solidFill>
                  <a:srgbClr val="FF0000"/>
                </a:solidFill>
              </a:rPr>
              <a:t>-</a:t>
            </a:r>
            <a:r>
              <a:rPr lang="ko-KR" altLang="en-US" sz="1600" b="1" dirty="0" err="1" smtClean="0">
                <a:solidFill>
                  <a:srgbClr val="FF0000"/>
                </a:solidFill>
              </a:rPr>
              <a:t>벨라비스타</a:t>
            </a:r>
            <a:r>
              <a:rPr lang="ko-KR" altLang="en-US" sz="1600" b="1" dirty="0" smtClean="0">
                <a:solidFill>
                  <a:srgbClr val="FF0000"/>
                </a:solidFill>
              </a:rPr>
              <a:t> 리조트</a:t>
            </a:r>
            <a:r>
              <a:rPr lang="en-US" altLang="ko-KR" sz="1600" b="1" dirty="0" smtClean="0">
                <a:solidFill>
                  <a:srgbClr val="FF0000"/>
                </a:solidFill>
              </a:rPr>
              <a:t>&amp;</a:t>
            </a:r>
            <a:r>
              <a:rPr lang="ko-KR" altLang="en-US" sz="1600" b="1" dirty="0" err="1" smtClean="0">
                <a:solidFill>
                  <a:srgbClr val="FF0000"/>
                </a:solidFill>
              </a:rPr>
              <a:t>스파</a:t>
            </a:r>
            <a:r>
              <a:rPr lang="en-US" altLang="ko-KR" sz="1600" b="1" dirty="0" smtClean="0">
                <a:solidFill>
                  <a:srgbClr val="FF0000"/>
                </a:solidFill>
              </a:rPr>
              <a:t>]</a:t>
            </a:r>
            <a:endParaRPr lang="ko-KR" altLang="en-US" sz="1600" b="1" dirty="0">
              <a:solidFill>
                <a:srgbClr val="FF0000"/>
              </a:solidFill>
            </a:endParaRPr>
          </a:p>
        </p:txBody>
      </p:sp>
      <p:pic>
        <p:nvPicPr>
          <p:cNvPr id="2050" name="Picture 2" descr="더블클릭을 하시면 이미지를 수정할 수 있습니다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6633" y="827584"/>
            <a:ext cx="6624736" cy="4824536"/>
          </a:xfrm>
          <a:prstGeom prst="rect">
            <a:avLst/>
          </a:prstGeom>
          <a:noFill/>
        </p:spPr>
      </p:pic>
      <p:pic>
        <p:nvPicPr>
          <p:cNvPr id="2052" name="Picture 4" descr="더블클릭을 하시면 이미지를 수정할 수 있습니다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6632" y="5796136"/>
            <a:ext cx="2580903" cy="2470135"/>
          </a:xfrm>
          <a:prstGeom prst="rect">
            <a:avLst/>
          </a:prstGeom>
          <a:noFill/>
        </p:spPr>
      </p:pic>
      <p:pic>
        <p:nvPicPr>
          <p:cNvPr id="2054" name="Picture 6" descr="더블클릭을 하시면 이미지를 수정할 수 있습니다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80928" y="5796136"/>
            <a:ext cx="2592288" cy="246619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더블클릭을 하시면 이미지를 수정할 수 있습니다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4664" y="251520"/>
            <a:ext cx="2940943" cy="2877833"/>
          </a:xfrm>
          <a:prstGeom prst="rect">
            <a:avLst/>
          </a:prstGeom>
          <a:noFill/>
        </p:spPr>
      </p:pic>
      <p:pic>
        <p:nvPicPr>
          <p:cNvPr id="1028" name="Picture 4" descr="더블클릭을 하시면 이미지를 수정할 수 있습니다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1008" y="251521"/>
            <a:ext cx="2952328" cy="2880320"/>
          </a:xfrm>
          <a:prstGeom prst="rect">
            <a:avLst/>
          </a:prstGeom>
          <a:noFill/>
        </p:spPr>
      </p:pic>
      <p:pic>
        <p:nvPicPr>
          <p:cNvPr id="1030" name="Picture 6" descr="더블클릭을 하시면 이미지를 수정할 수 있습니다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4664" y="3203848"/>
            <a:ext cx="2952328" cy="2880320"/>
          </a:xfrm>
          <a:prstGeom prst="rect">
            <a:avLst/>
          </a:prstGeom>
          <a:noFill/>
        </p:spPr>
      </p:pic>
      <p:pic>
        <p:nvPicPr>
          <p:cNvPr id="1032" name="Picture 8" descr="더블클릭을 하시면 이미지를 수정할 수 있습니다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01008" y="3203848"/>
            <a:ext cx="2952328" cy="28803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656</TotalTime>
  <Words>283</Words>
  <Application>Microsoft Office PowerPoint</Application>
  <PresentationFormat>화면 슬라이드 쇼(4:3)</PresentationFormat>
  <Paragraphs>146</Paragraphs>
  <Slides>6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7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</vt:vector>
  </TitlesOfParts>
  <Company>CGS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CGSComputer</dc:creator>
  <cp:lastModifiedBy>CGSComputer</cp:lastModifiedBy>
  <cp:revision>67</cp:revision>
  <dcterms:created xsi:type="dcterms:W3CDTF">2013-01-24T02:01:01Z</dcterms:created>
  <dcterms:modified xsi:type="dcterms:W3CDTF">2013-02-04T09:38:31Z</dcterms:modified>
</cp:coreProperties>
</file>